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30" r:id="rId1"/>
  </p:sldMasterIdLst>
  <p:notesMasterIdLst>
    <p:notesMasterId r:id="rId25"/>
  </p:notesMasterIdLst>
  <p:sldIdLst>
    <p:sldId id="256" r:id="rId2"/>
    <p:sldId id="258" r:id="rId3"/>
    <p:sldId id="262" r:id="rId4"/>
    <p:sldId id="336" r:id="rId5"/>
    <p:sldId id="314" r:id="rId6"/>
    <p:sldId id="260" r:id="rId7"/>
    <p:sldId id="315" r:id="rId8"/>
    <p:sldId id="316" r:id="rId9"/>
    <p:sldId id="318" r:id="rId10"/>
    <p:sldId id="317" r:id="rId11"/>
    <p:sldId id="320" r:id="rId12"/>
    <p:sldId id="322" r:id="rId13"/>
    <p:sldId id="321" r:id="rId14"/>
    <p:sldId id="324" r:id="rId15"/>
    <p:sldId id="330" r:id="rId16"/>
    <p:sldId id="331" r:id="rId17"/>
    <p:sldId id="332" r:id="rId18"/>
    <p:sldId id="325" r:id="rId19"/>
    <p:sldId id="326" r:id="rId20"/>
    <p:sldId id="267" r:id="rId21"/>
    <p:sldId id="327" r:id="rId22"/>
    <p:sldId id="328" r:id="rId23"/>
    <p:sldId id="334" r:id="rId24"/>
  </p:sldIdLst>
  <p:sldSz cx="9144000" cy="5143500" type="screen16x9"/>
  <p:notesSz cx="6858000" cy="9144000"/>
  <p:embeddedFontLst>
    <p:embeddedFont>
      <p:font typeface="Montserrat Black" panose="020B0604020202020204" charset="0"/>
      <p:bold r:id="rId26"/>
      <p:boldItalic r:id="rId27"/>
    </p:embeddedFont>
    <p:embeddedFont>
      <p:font typeface="Montserrat" panose="020B0604020202020204" charset="0"/>
      <p:regular r:id="rId28"/>
      <p:bold r:id="rId29"/>
      <p:italic r:id="rId30"/>
      <p:boldItalic r:id="rId31"/>
    </p:embeddedFont>
    <p:embeddedFont>
      <p:font typeface="Quicksand" panose="020B0604020202020204"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C8B1E98-B373-43C4-A9EA-0D6299B46385}">
  <a:tblStyle styleId="{9C8B1E98-B373-43C4-A9EA-0D6299B463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94364" autoAdjust="0"/>
  </p:normalViewPr>
  <p:slideViewPr>
    <p:cSldViewPr snapToGrid="0">
      <p:cViewPr>
        <p:scale>
          <a:sx n="78" d="100"/>
          <a:sy n="78" d="100"/>
        </p:scale>
        <p:origin x="72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s>
</file>

<file path=ppt/media/hdphoto1.wdp>
</file>

<file path=ppt/media/image1.gif>
</file>

<file path=ppt/media/image10.gif>
</file>

<file path=ppt/media/image11.png>
</file>

<file path=ppt/media/image12.gif>
</file>

<file path=ppt/media/image13.gif>
</file>

<file path=ppt/media/image2.gif>
</file>

<file path=ppt/media/image3.png>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f0673c716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f0673c71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f0a9b0f80f_1_1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f0a9b0f80f_1_1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9115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f0a9b0f80f_1_1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f0a9b0f80f_1_1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56790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d279b9a442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d279b9a442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45738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8"/>
        <p:cNvGrpSpPr/>
        <p:nvPr/>
      </p:nvGrpSpPr>
      <p:grpSpPr>
        <a:xfrm>
          <a:off x="0" y="0"/>
          <a:ext cx="0" cy="0"/>
          <a:chOff x="0" y="0"/>
          <a:chExt cx="0" cy="0"/>
        </a:xfrm>
      </p:grpSpPr>
      <p:sp>
        <p:nvSpPr>
          <p:cNvPr id="2419" name="Google Shape;2419;gf0a9b0f80f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0" name="Google Shape;2420;gf0a9b0f80f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38967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8"/>
        <p:cNvGrpSpPr/>
        <p:nvPr/>
      </p:nvGrpSpPr>
      <p:grpSpPr>
        <a:xfrm>
          <a:off x="0" y="0"/>
          <a:ext cx="0" cy="0"/>
          <a:chOff x="0" y="0"/>
          <a:chExt cx="0" cy="0"/>
        </a:xfrm>
      </p:grpSpPr>
      <p:sp>
        <p:nvSpPr>
          <p:cNvPr id="2419" name="Google Shape;2419;gf0a9b0f80f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0" name="Google Shape;2420;gf0a9b0f80f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48800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8"/>
        <p:cNvGrpSpPr/>
        <p:nvPr/>
      </p:nvGrpSpPr>
      <p:grpSpPr>
        <a:xfrm>
          <a:off x="0" y="0"/>
          <a:ext cx="0" cy="0"/>
          <a:chOff x="0" y="0"/>
          <a:chExt cx="0" cy="0"/>
        </a:xfrm>
      </p:grpSpPr>
      <p:sp>
        <p:nvSpPr>
          <p:cNvPr id="2419" name="Google Shape;2419;gf0a9b0f80f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0" name="Google Shape;2420;gf0a9b0f80f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49910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d279b9a442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d279b9a442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15398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d279b9a442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d279b9a442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6936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8"/>
        <p:cNvGrpSpPr/>
        <p:nvPr/>
      </p:nvGrpSpPr>
      <p:grpSpPr>
        <a:xfrm>
          <a:off x="0" y="0"/>
          <a:ext cx="0" cy="0"/>
          <a:chOff x="0" y="0"/>
          <a:chExt cx="0" cy="0"/>
        </a:xfrm>
      </p:grpSpPr>
      <p:sp>
        <p:nvSpPr>
          <p:cNvPr id="1729" name="Google Shape;1729;gf097fbd9f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0" name="Google Shape;1730;gf097fbd9f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8"/>
        <p:cNvGrpSpPr/>
        <p:nvPr/>
      </p:nvGrpSpPr>
      <p:grpSpPr>
        <a:xfrm>
          <a:off x="0" y="0"/>
          <a:ext cx="0" cy="0"/>
          <a:chOff x="0" y="0"/>
          <a:chExt cx="0" cy="0"/>
        </a:xfrm>
      </p:grpSpPr>
      <p:sp>
        <p:nvSpPr>
          <p:cNvPr id="1729" name="Google Shape;1729;gf097fbd9f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0" name="Google Shape;1730;gf097fbd9f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2637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cd47b15857_0_9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cd47b15857_0_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3"/>
        <p:cNvGrpSpPr/>
        <p:nvPr/>
      </p:nvGrpSpPr>
      <p:grpSpPr>
        <a:xfrm>
          <a:off x="0" y="0"/>
          <a:ext cx="0" cy="0"/>
          <a:chOff x="0" y="0"/>
          <a:chExt cx="0" cy="0"/>
        </a:xfrm>
      </p:grpSpPr>
      <p:sp>
        <p:nvSpPr>
          <p:cNvPr id="2244" name="Google Shape;2244;gf097fbd9fd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5" name="Google Shape;2245;gf097fbd9fd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34740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7"/>
        <p:cNvGrpSpPr/>
        <p:nvPr/>
      </p:nvGrpSpPr>
      <p:grpSpPr>
        <a:xfrm>
          <a:off x="0" y="0"/>
          <a:ext cx="0" cy="0"/>
          <a:chOff x="0" y="0"/>
          <a:chExt cx="0" cy="0"/>
        </a:xfrm>
      </p:grpSpPr>
      <p:sp>
        <p:nvSpPr>
          <p:cNvPr id="2458" name="Google Shape;2458;gf097fbd9fd_0_1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9" name="Google Shape;2459;gf097fbd9fd_0_1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86564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d279b9a442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d279b9a442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d279b9a442_0_1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d279b9a442_0_1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6504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d279b9a442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d279b9a442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3661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f0a9b0f80f_1_1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f0a9b0f80f_1_1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f0a9b0f80f_1_1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f0a9b0f80f_1_1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08570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f0a9b0f80f_1_1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f0a9b0f80f_1_1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9013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f0a9b0f80f_1_1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f0a9b0f80f_1_1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164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831375" y="-141300"/>
            <a:ext cx="6411366" cy="6132485"/>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550750" y="1138875"/>
            <a:ext cx="3718200" cy="2041200"/>
          </a:xfrm>
          <a:prstGeom prst="rect">
            <a:avLst/>
          </a:prstGeom>
        </p:spPr>
        <p:txBody>
          <a:bodyPr spcFirstLastPara="1" wrap="square" lIns="91425" tIns="91425" rIns="91425" bIns="91425" anchor="ctr" anchorCtr="0">
            <a:noAutofit/>
          </a:bodyPr>
          <a:lstStyle>
            <a:lvl1pPr lvl="0" algn="l">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550750" y="3391100"/>
            <a:ext cx="3718200" cy="637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p:nvPr/>
        </p:nvSpPr>
        <p:spPr>
          <a:xfrm>
            <a:off x="7166761" y="322438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467773" y="185829"/>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250460" y="4528504"/>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20489" y="-68715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362285" y="2854866"/>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3414750" y="81650"/>
            <a:ext cx="947533" cy="947533"/>
            <a:chOff x="3912750" y="637550"/>
            <a:chExt cx="947533" cy="947533"/>
          </a:xfrm>
        </p:grpSpPr>
        <p:sp>
          <p:nvSpPr>
            <p:cNvPr id="19" name="Google Shape;19;p2"/>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2877525" y="4755200"/>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7">
  <p:cSld name="CUSTOM_29">
    <p:spTree>
      <p:nvGrpSpPr>
        <p:cNvPr id="1" name="Shape 390"/>
        <p:cNvGrpSpPr/>
        <p:nvPr/>
      </p:nvGrpSpPr>
      <p:grpSpPr>
        <a:xfrm>
          <a:off x="0" y="0"/>
          <a:ext cx="0" cy="0"/>
          <a:chOff x="0" y="0"/>
          <a:chExt cx="0" cy="0"/>
        </a:xfrm>
      </p:grpSpPr>
      <p:sp>
        <p:nvSpPr>
          <p:cNvPr id="391" name="Google Shape;391;p28"/>
          <p:cNvSpPr/>
          <p:nvPr/>
        </p:nvSpPr>
        <p:spPr>
          <a:xfrm rot="10612777">
            <a:off x="-963410" y="-684046"/>
            <a:ext cx="7437600" cy="5089553"/>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rot="-4624433">
            <a:off x="4395026" y="876374"/>
            <a:ext cx="7570803" cy="4973300"/>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rot="10800000">
            <a:off x="-437727" y="4845463"/>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rot="-7572997">
            <a:off x="11324283" y="29990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rot="10800000" flipH="1">
            <a:off x="0" y="-300135"/>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28"/>
          <p:cNvGrpSpPr/>
          <p:nvPr/>
        </p:nvGrpSpPr>
        <p:grpSpPr>
          <a:xfrm rot="10800000" flipH="1">
            <a:off x="10600724" y="366445"/>
            <a:ext cx="1265051" cy="1265051"/>
            <a:chOff x="3912750" y="637550"/>
            <a:chExt cx="947533" cy="947533"/>
          </a:xfrm>
        </p:grpSpPr>
        <p:sp>
          <p:nvSpPr>
            <p:cNvPr id="397" name="Google Shape;397;p28"/>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28"/>
          <p:cNvSpPr/>
          <p:nvPr/>
        </p:nvSpPr>
        <p:spPr>
          <a:xfrm rot="-7596057">
            <a:off x="7897867" y="-49664"/>
            <a:ext cx="1255252" cy="1255218"/>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rot="-4369158">
            <a:off x="7604746" y="276207"/>
            <a:ext cx="451686" cy="451725"/>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5">
  <p:cSld name="CUSTOM_27">
    <p:spTree>
      <p:nvGrpSpPr>
        <p:cNvPr id="1" name="Shape 501"/>
        <p:cNvGrpSpPr/>
        <p:nvPr/>
      </p:nvGrpSpPr>
      <p:grpSpPr>
        <a:xfrm>
          <a:off x="0" y="0"/>
          <a:ext cx="0" cy="0"/>
          <a:chOff x="0" y="0"/>
          <a:chExt cx="0" cy="0"/>
        </a:xfrm>
      </p:grpSpPr>
      <p:sp>
        <p:nvSpPr>
          <p:cNvPr id="502" name="Google Shape;502;p36"/>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6"/>
          <p:cNvSpPr/>
          <p:nvPr/>
        </p:nvSpPr>
        <p:spPr>
          <a:xfrm rot="-5031216" flipH="1">
            <a:off x="1434942" y="-1473727"/>
            <a:ext cx="7384699" cy="9115003"/>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6"/>
          <p:cNvSpPr/>
          <p:nvPr/>
        </p:nvSpPr>
        <p:spPr>
          <a:xfrm rot="7572997" flipH="1">
            <a:off x="7294923" y="-441551"/>
            <a:ext cx="1423590" cy="1423551"/>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6"/>
          <p:cNvSpPr/>
          <p:nvPr/>
        </p:nvSpPr>
        <p:spPr>
          <a:xfrm rot="10800000" flipH="1">
            <a:off x="3685829" y="-269325"/>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6"/>
          <p:cNvSpPr/>
          <p:nvPr/>
        </p:nvSpPr>
        <p:spPr>
          <a:xfrm rot="7572997" flipH="1">
            <a:off x="7101718" y="40666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6"/>
          <p:cNvSpPr/>
          <p:nvPr/>
        </p:nvSpPr>
        <p:spPr>
          <a:xfrm rot="10800000">
            <a:off x="-120903" y="4521890"/>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 name="Google Shape;508;p36"/>
          <p:cNvGrpSpPr/>
          <p:nvPr/>
        </p:nvGrpSpPr>
        <p:grpSpPr>
          <a:xfrm rot="10800000">
            <a:off x="200635" y="-5"/>
            <a:ext cx="1265051" cy="1265051"/>
            <a:chOff x="3912750" y="637550"/>
            <a:chExt cx="947533" cy="947533"/>
          </a:xfrm>
        </p:grpSpPr>
        <p:sp>
          <p:nvSpPr>
            <p:cNvPr id="509" name="Google Shape;509;p36"/>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6"/>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36"/>
          <p:cNvSpPr txBox="1">
            <a:spLocks noGrp="1"/>
          </p:cNvSpPr>
          <p:nvPr>
            <p:ph type="title"/>
          </p:nvPr>
        </p:nvSpPr>
        <p:spPr>
          <a:xfrm>
            <a:off x="701975" y="1488325"/>
            <a:ext cx="3602700" cy="5895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12" name="Google Shape;512;p36"/>
          <p:cNvSpPr txBox="1">
            <a:spLocks noGrp="1"/>
          </p:cNvSpPr>
          <p:nvPr>
            <p:ph type="body" idx="1"/>
          </p:nvPr>
        </p:nvSpPr>
        <p:spPr>
          <a:xfrm>
            <a:off x="701975" y="2077825"/>
            <a:ext cx="3602700" cy="17808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557"/>
        <p:cNvGrpSpPr/>
        <p:nvPr/>
      </p:nvGrpSpPr>
      <p:grpSpPr>
        <a:xfrm>
          <a:off x="0" y="0"/>
          <a:ext cx="0" cy="0"/>
          <a:chOff x="0" y="0"/>
          <a:chExt cx="0" cy="0"/>
        </a:xfrm>
      </p:grpSpPr>
      <p:sp>
        <p:nvSpPr>
          <p:cNvPr id="558" name="Google Shape;558;p40"/>
          <p:cNvSpPr/>
          <p:nvPr/>
        </p:nvSpPr>
        <p:spPr>
          <a:xfrm flipH="1">
            <a:off x="-184147"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rot="-7575992">
            <a:off x="3311472" y="-1827843"/>
            <a:ext cx="9206100" cy="6299659"/>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0"/>
          <p:cNvSpPr/>
          <p:nvPr/>
        </p:nvSpPr>
        <p:spPr>
          <a:xfrm flipH="1">
            <a:off x="-2061964" y="1029175"/>
            <a:ext cx="6411366" cy="6132485"/>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0"/>
          <p:cNvSpPr/>
          <p:nvPr/>
        </p:nvSpPr>
        <p:spPr>
          <a:xfrm flipH="1">
            <a:off x="-5" y="171968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0"/>
          <p:cNvSpPr/>
          <p:nvPr/>
        </p:nvSpPr>
        <p:spPr>
          <a:xfrm flipH="1">
            <a:off x="614252" y="-65996"/>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flipH="1">
            <a:off x="7051289" y="4905491"/>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0"/>
          <p:cNvSpPr/>
          <p:nvPr/>
        </p:nvSpPr>
        <p:spPr>
          <a:xfrm flipH="1">
            <a:off x="7973495" y="-6600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flipH="1">
            <a:off x="370614" y="4477166"/>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40"/>
          <p:cNvGrpSpPr/>
          <p:nvPr/>
        </p:nvGrpSpPr>
        <p:grpSpPr>
          <a:xfrm flipH="1">
            <a:off x="5585945" y="-561800"/>
            <a:ext cx="947533" cy="947533"/>
            <a:chOff x="3912750" y="637550"/>
            <a:chExt cx="947533" cy="947533"/>
          </a:xfrm>
        </p:grpSpPr>
        <p:sp>
          <p:nvSpPr>
            <p:cNvPr id="567" name="Google Shape;567;p40"/>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40"/>
          <p:cNvSpPr/>
          <p:nvPr/>
        </p:nvSpPr>
        <p:spPr>
          <a:xfrm flipH="1">
            <a:off x="3348871" y="4755200"/>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9">
    <p:spTree>
      <p:nvGrpSpPr>
        <p:cNvPr id="1" name="Shape 570"/>
        <p:cNvGrpSpPr/>
        <p:nvPr/>
      </p:nvGrpSpPr>
      <p:grpSpPr>
        <a:xfrm>
          <a:off x="0" y="0"/>
          <a:ext cx="0" cy="0"/>
          <a:chOff x="0" y="0"/>
          <a:chExt cx="0" cy="0"/>
        </a:xfrm>
      </p:grpSpPr>
      <p:sp>
        <p:nvSpPr>
          <p:cNvPr id="571" name="Google Shape;571;p41"/>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1"/>
          <p:cNvSpPr/>
          <p:nvPr/>
        </p:nvSpPr>
        <p:spPr>
          <a:xfrm rot="-3075939">
            <a:off x="4301454" y="1956101"/>
            <a:ext cx="7570775" cy="4973281"/>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1"/>
          <p:cNvSpPr/>
          <p:nvPr/>
        </p:nvSpPr>
        <p:spPr>
          <a:xfrm rot="9103592" flipH="1">
            <a:off x="-736449" y="-1679977"/>
            <a:ext cx="7437770" cy="5089555"/>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1"/>
          <p:cNvSpPr/>
          <p:nvPr/>
        </p:nvSpPr>
        <p:spPr>
          <a:xfrm rot="10800000">
            <a:off x="2140773" y="4666738"/>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1"/>
          <p:cNvSpPr/>
          <p:nvPr/>
        </p:nvSpPr>
        <p:spPr>
          <a:xfrm rot="-7572997">
            <a:off x="9225983" y="37082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1"/>
          <p:cNvSpPr/>
          <p:nvPr/>
        </p:nvSpPr>
        <p:spPr>
          <a:xfrm rot="10800000" flipH="1">
            <a:off x="7463000" y="-417497"/>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 name="Google Shape;577;p41"/>
          <p:cNvGrpSpPr/>
          <p:nvPr/>
        </p:nvGrpSpPr>
        <p:grpSpPr>
          <a:xfrm rot="10800000" flipH="1">
            <a:off x="324724" y="-271330"/>
            <a:ext cx="1265051" cy="1265051"/>
            <a:chOff x="3912750" y="637550"/>
            <a:chExt cx="947533" cy="947533"/>
          </a:xfrm>
        </p:grpSpPr>
        <p:sp>
          <p:nvSpPr>
            <p:cNvPr id="578" name="Google Shape;578;p41"/>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41"/>
          <p:cNvSpPr/>
          <p:nvPr/>
        </p:nvSpPr>
        <p:spPr>
          <a:xfrm rot="1205794">
            <a:off x="7274479" y="3684239"/>
            <a:ext cx="1255248" cy="1255213"/>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rot="4432563">
            <a:off x="8298731" y="3767846"/>
            <a:ext cx="451679" cy="451718"/>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rot="10800000" flipH="1">
            <a:off x="-344463" y="4461962"/>
            <a:ext cx="1125652" cy="1127635"/>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541"/>
        <p:cNvGrpSpPr/>
        <p:nvPr/>
      </p:nvGrpSpPr>
      <p:grpSpPr>
        <a:xfrm>
          <a:off x="0" y="0"/>
          <a:ext cx="0" cy="0"/>
          <a:chOff x="0" y="0"/>
          <a:chExt cx="0" cy="0"/>
        </a:xfrm>
      </p:grpSpPr>
      <p:sp>
        <p:nvSpPr>
          <p:cNvPr id="542" name="Google Shape;542;p39"/>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txBox="1">
            <a:spLocks noGrp="1"/>
          </p:cNvSpPr>
          <p:nvPr>
            <p:ph type="title"/>
          </p:nvPr>
        </p:nvSpPr>
        <p:spPr>
          <a:xfrm>
            <a:off x="2325300" y="713225"/>
            <a:ext cx="4493400" cy="616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4" name="Google Shape;544;p39"/>
          <p:cNvSpPr txBox="1"/>
          <p:nvPr/>
        </p:nvSpPr>
        <p:spPr>
          <a:xfrm>
            <a:off x="2489550" y="3372600"/>
            <a:ext cx="4164900" cy="82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Quicksand"/>
                <a:ea typeface="Quicksand"/>
                <a:cs typeface="Quicksand"/>
                <a:sym typeface="Quicksand"/>
              </a:rPr>
              <a:t>CREDITS: This presentation template was created by </a:t>
            </a:r>
            <a:r>
              <a:rPr lang="en" b="1">
                <a:solidFill>
                  <a:schemeClr val="lt1"/>
                </a:solidFill>
                <a:uFill>
                  <a:noFill/>
                </a:uFill>
                <a:latin typeface="Quicksand"/>
                <a:ea typeface="Quicksand"/>
                <a:cs typeface="Quicksand"/>
                <a:sym typeface="Quicksand"/>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a:solidFill>
                  <a:schemeClr val="lt1"/>
                </a:solidFill>
                <a:latin typeface="Quicksand"/>
                <a:ea typeface="Quicksand"/>
                <a:cs typeface="Quicksand"/>
                <a:sym typeface="Quicksand"/>
              </a:rPr>
              <a:t>, including icons by </a:t>
            </a:r>
            <a:r>
              <a:rPr lang="en" b="1">
                <a:solidFill>
                  <a:schemeClr val="lt1"/>
                </a:solidFill>
                <a:uFill>
                  <a:noFill/>
                </a:uFill>
                <a:latin typeface="Quicksand"/>
                <a:ea typeface="Quicksand"/>
                <a:cs typeface="Quicksand"/>
                <a:sym typeface="Quicksand"/>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a:solidFill>
                  <a:schemeClr val="lt1"/>
                </a:solidFill>
                <a:latin typeface="Quicksand"/>
                <a:ea typeface="Quicksand"/>
                <a:cs typeface="Quicksand"/>
                <a:sym typeface="Quicksand"/>
              </a:rPr>
              <a:t>, infographics &amp; images by </a:t>
            </a:r>
            <a:r>
              <a:rPr lang="en" b="1">
                <a:solidFill>
                  <a:schemeClr val="lt1"/>
                </a:solidFill>
                <a:uFill>
                  <a:noFill/>
                </a:uFill>
                <a:latin typeface="Quicksand"/>
                <a:ea typeface="Quicksand"/>
                <a:cs typeface="Quicksand"/>
                <a:sym typeface="Quicksand"/>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b="1">
              <a:solidFill>
                <a:schemeClr val="lt1"/>
              </a:solidFill>
              <a:latin typeface="Quicksand"/>
              <a:ea typeface="Quicksand"/>
              <a:cs typeface="Quicksand"/>
              <a:sym typeface="Quicksand"/>
            </a:endParaRPr>
          </a:p>
        </p:txBody>
      </p:sp>
      <p:sp>
        <p:nvSpPr>
          <p:cNvPr id="545" name="Google Shape;545;p39"/>
          <p:cNvSpPr txBox="1">
            <a:spLocks noGrp="1"/>
          </p:cNvSpPr>
          <p:nvPr>
            <p:ph type="subTitle" idx="1"/>
          </p:nvPr>
        </p:nvSpPr>
        <p:spPr>
          <a:xfrm>
            <a:off x="2521500" y="1329325"/>
            <a:ext cx="4101000" cy="138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546" name="Google Shape;546;p39"/>
          <p:cNvSpPr/>
          <p:nvPr/>
        </p:nvSpPr>
        <p:spPr>
          <a:xfrm rot="3075939" flipH="1">
            <a:off x="-1203843" y="1956101"/>
            <a:ext cx="7570775" cy="4973281"/>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rot="10800000" flipH="1">
            <a:off x="3860216" y="4859663"/>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rot="7572997" flipH="1">
            <a:off x="1219318" y="37082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rot="10800000">
            <a:off x="1295997" y="-50972"/>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 name="Google Shape;550;p39"/>
          <p:cNvGrpSpPr/>
          <p:nvPr/>
        </p:nvGrpSpPr>
        <p:grpSpPr>
          <a:xfrm rot="10800000">
            <a:off x="7397385" y="-271330"/>
            <a:ext cx="1265051" cy="1265051"/>
            <a:chOff x="3912750" y="637550"/>
            <a:chExt cx="947533" cy="947533"/>
          </a:xfrm>
        </p:grpSpPr>
        <p:sp>
          <p:nvSpPr>
            <p:cNvPr id="551" name="Google Shape;551;p39"/>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 name="Google Shape;553;p39"/>
          <p:cNvSpPr/>
          <p:nvPr/>
        </p:nvSpPr>
        <p:spPr>
          <a:xfrm rot="-9103592">
            <a:off x="4195664" y="-1222777"/>
            <a:ext cx="7437770" cy="5089555"/>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rot="-1205794" flipH="1">
            <a:off x="7671921" y="3029289"/>
            <a:ext cx="1255248" cy="1255213"/>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rot="-4432563" flipH="1">
            <a:off x="7451238" y="3112896"/>
            <a:ext cx="451679" cy="451718"/>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rot="10800000">
            <a:off x="-282128" y="1738712"/>
            <a:ext cx="1125652" cy="1127635"/>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2077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sp>
        <p:nvSpPr>
          <p:cNvPr id="39" name="Google Shape;39;p4"/>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306961" y="569001"/>
            <a:ext cx="7570971" cy="4973410"/>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a:spLocks noGrp="1"/>
          </p:cNvSpPr>
          <p:nvPr>
            <p:ph type="subTitle" idx="1"/>
          </p:nvPr>
        </p:nvSpPr>
        <p:spPr>
          <a:xfrm>
            <a:off x="539500" y="1150475"/>
            <a:ext cx="8064900" cy="327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434343"/>
              </a:buClr>
              <a:buSzPts val="480"/>
              <a:buAutoNum type="arabicPeriod"/>
              <a:defRPr sz="1200"/>
            </a:lvl1pPr>
            <a:lvl2pPr lvl="1">
              <a:spcBef>
                <a:spcPts val="0"/>
              </a:spcBef>
              <a:spcAft>
                <a:spcPts val="0"/>
              </a:spcAft>
              <a:buClr>
                <a:srgbClr val="434343"/>
              </a:buClr>
              <a:buSzPts val="480"/>
              <a:buFont typeface="Roboto Condensed Light"/>
              <a:buAutoNum type="alphaLcPeriod"/>
              <a:defRPr/>
            </a:lvl2pPr>
            <a:lvl3pPr lvl="2">
              <a:spcBef>
                <a:spcPts val="0"/>
              </a:spcBef>
              <a:spcAft>
                <a:spcPts val="0"/>
              </a:spcAft>
              <a:buClr>
                <a:srgbClr val="434343"/>
              </a:buClr>
              <a:buSzPts val="480"/>
              <a:buFont typeface="Roboto Condensed Light"/>
              <a:buAutoNum type="romanLcPeriod"/>
              <a:defRPr/>
            </a:lvl3pPr>
            <a:lvl4pPr lvl="3">
              <a:spcBef>
                <a:spcPts val="0"/>
              </a:spcBef>
              <a:spcAft>
                <a:spcPts val="0"/>
              </a:spcAft>
              <a:buClr>
                <a:srgbClr val="434343"/>
              </a:buClr>
              <a:buSzPts val="480"/>
              <a:buFont typeface="Roboto Condensed Light"/>
              <a:buAutoNum type="arabicPeriod"/>
              <a:defRPr/>
            </a:lvl4pPr>
            <a:lvl5pPr lvl="4">
              <a:spcBef>
                <a:spcPts val="0"/>
              </a:spcBef>
              <a:spcAft>
                <a:spcPts val="0"/>
              </a:spcAft>
              <a:buClr>
                <a:srgbClr val="434343"/>
              </a:buClr>
              <a:buSzPts val="480"/>
              <a:buFont typeface="Roboto Condensed Light"/>
              <a:buAutoNum type="alphaLcPeriod"/>
              <a:defRPr/>
            </a:lvl5pPr>
            <a:lvl6pPr lvl="5">
              <a:spcBef>
                <a:spcPts val="0"/>
              </a:spcBef>
              <a:spcAft>
                <a:spcPts val="0"/>
              </a:spcAft>
              <a:buClr>
                <a:srgbClr val="434343"/>
              </a:buClr>
              <a:buSzPts val="480"/>
              <a:buFont typeface="Roboto Condensed Light"/>
              <a:buAutoNum type="romanLcPeriod"/>
              <a:defRPr/>
            </a:lvl6pPr>
            <a:lvl7pPr lvl="6">
              <a:spcBef>
                <a:spcPts val="0"/>
              </a:spcBef>
              <a:spcAft>
                <a:spcPts val="0"/>
              </a:spcAft>
              <a:buClr>
                <a:srgbClr val="434343"/>
              </a:buClr>
              <a:buSzPts val="480"/>
              <a:buFont typeface="Roboto Condensed Light"/>
              <a:buAutoNum type="arabicPeriod"/>
              <a:defRPr/>
            </a:lvl7pPr>
            <a:lvl8pPr lvl="7">
              <a:spcBef>
                <a:spcPts val="0"/>
              </a:spcBef>
              <a:spcAft>
                <a:spcPts val="0"/>
              </a:spcAft>
              <a:buClr>
                <a:srgbClr val="434343"/>
              </a:buClr>
              <a:buSzPts val="480"/>
              <a:buFont typeface="Roboto Condensed Light"/>
              <a:buAutoNum type="alphaLcPeriod"/>
              <a:defRPr/>
            </a:lvl8pPr>
            <a:lvl9pPr lvl="8">
              <a:spcBef>
                <a:spcPts val="0"/>
              </a:spcBef>
              <a:spcAft>
                <a:spcPts val="0"/>
              </a:spcAft>
              <a:buClr>
                <a:srgbClr val="434343"/>
              </a:buClr>
              <a:buSzPts val="480"/>
              <a:buFont typeface="Roboto Condensed Light"/>
              <a:buAutoNum type="romanLcPeriod"/>
              <a:defRPr/>
            </a:lvl9pPr>
          </a:lstStyle>
          <a:p>
            <a:endParaRPr/>
          </a:p>
        </p:txBody>
      </p:sp>
      <p:sp>
        <p:nvSpPr>
          <p:cNvPr id="42" name="Google Shape;42;p4"/>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3" name="Google Shape;43;p4"/>
          <p:cNvSpPr/>
          <p:nvPr/>
        </p:nvSpPr>
        <p:spPr>
          <a:xfrm flipH="1">
            <a:off x="-1039340" y="243478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8628904" y="2492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flipH="1">
            <a:off x="8402854" y="474972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flipH="1">
            <a:off x="7428185" y="-1004829"/>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flipH="1">
            <a:off x="1222079" y="5009091"/>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96450" y="-125362"/>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4"/>
          <p:cNvGrpSpPr/>
          <p:nvPr/>
        </p:nvGrpSpPr>
        <p:grpSpPr>
          <a:xfrm>
            <a:off x="4288299" y="4703032"/>
            <a:ext cx="1265051" cy="1265051"/>
            <a:chOff x="3912750" y="637550"/>
            <a:chExt cx="947533" cy="947533"/>
          </a:xfrm>
        </p:grpSpPr>
        <p:sp>
          <p:nvSpPr>
            <p:cNvPr id="50" name="Google Shape;50;p4"/>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1"/>
        <p:cNvGrpSpPr/>
        <p:nvPr/>
      </p:nvGrpSpPr>
      <p:grpSpPr>
        <a:xfrm>
          <a:off x="0" y="0"/>
          <a:ext cx="0" cy="0"/>
          <a:chOff x="0" y="0"/>
          <a:chExt cx="0" cy="0"/>
        </a:xfrm>
      </p:grpSpPr>
      <p:sp>
        <p:nvSpPr>
          <p:cNvPr id="82" name="Google Shape;82;p7"/>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txBox="1">
            <a:spLocks noGrp="1"/>
          </p:cNvSpPr>
          <p:nvPr>
            <p:ph type="body" idx="1"/>
          </p:nvPr>
        </p:nvSpPr>
        <p:spPr>
          <a:xfrm>
            <a:off x="1001375" y="2356500"/>
            <a:ext cx="2848200" cy="1186200"/>
          </a:xfrm>
          <a:prstGeom prst="rect">
            <a:avLst/>
          </a:prstGeom>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84" name="Google Shape;84;p7"/>
          <p:cNvSpPr/>
          <p:nvPr/>
        </p:nvSpPr>
        <p:spPr>
          <a:xfrm>
            <a:off x="4581969" y="4101491"/>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7530285" y="428718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982991" y="474972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177115" y="-52835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4450684" y="458207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7735444" y="-9"/>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7604159" y="48057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4807675" y="78863"/>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7"/>
          <p:cNvGrpSpPr/>
          <p:nvPr/>
        </p:nvGrpSpPr>
        <p:grpSpPr>
          <a:xfrm>
            <a:off x="-296676" y="4041820"/>
            <a:ext cx="1265051" cy="1265051"/>
            <a:chOff x="3912750" y="637550"/>
            <a:chExt cx="947533" cy="947533"/>
          </a:xfrm>
        </p:grpSpPr>
        <p:sp>
          <p:nvSpPr>
            <p:cNvPr id="93" name="Google Shape;93;p7"/>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7"/>
          <p:cNvSpPr/>
          <p:nvPr/>
        </p:nvSpPr>
        <p:spPr>
          <a:xfrm>
            <a:off x="2131335" y="1501350"/>
            <a:ext cx="7437684" cy="3930907"/>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txBox="1">
            <a:spLocks noGrp="1"/>
          </p:cNvSpPr>
          <p:nvPr>
            <p:ph type="title"/>
          </p:nvPr>
        </p:nvSpPr>
        <p:spPr>
          <a:xfrm>
            <a:off x="968375" y="1600800"/>
            <a:ext cx="2914200" cy="755700"/>
          </a:xfrm>
          <a:prstGeom prst="rect">
            <a:avLst/>
          </a:prstGeom>
          <a:noFill/>
        </p:spPr>
        <p:txBody>
          <a:bodyPr spcFirstLastPara="1" wrap="square" lIns="91425" tIns="91425" rIns="91425" bIns="91425" anchor="ctr" anchorCtr="0">
            <a:noAutofit/>
          </a:bodyPr>
          <a:lstStyle>
            <a:lvl1pPr lvl="0">
              <a:spcBef>
                <a:spcPts val="0"/>
              </a:spcBef>
              <a:spcAft>
                <a:spcPts val="0"/>
              </a:spcAft>
              <a:buSzPts val="2200"/>
              <a:buNone/>
              <a:defRPr sz="5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5"/>
        <p:cNvGrpSpPr/>
        <p:nvPr/>
      </p:nvGrpSpPr>
      <p:grpSpPr>
        <a:xfrm>
          <a:off x="0" y="0"/>
          <a:ext cx="0" cy="0"/>
          <a:chOff x="0" y="0"/>
          <a:chExt cx="0" cy="0"/>
        </a:xfrm>
      </p:grpSpPr>
      <p:sp>
        <p:nvSpPr>
          <p:cNvPr id="126" name="Google Shape;126;p10"/>
          <p:cNvSpPr txBox="1">
            <a:spLocks noGrp="1"/>
          </p:cNvSpPr>
          <p:nvPr>
            <p:ph type="body" idx="1"/>
          </p:nvPr>
        </p:nvSpPr>
        <p:spPr>
          <a:xfrm>
            <a:off x="713100" y="3931300"/>
            <a:ext cx="7717800" cy="410100"/>
          </a:xfrm>
          <a:prstGeom prst="rect">
            <a:avLst/>
          </a:prstGeom>
          <a:noFill/>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2000">
                <a:solidFill>
                  <a:schemeClr val="lt2"/>
                </a:solidFill>
                <a:latin typeface="Montserrat Black"/>
                <a:ea typeface="Montserrat Black"/>
                <a:cs typeface="Montserrat Black"/>
                <a:sym typeface="Montserrat Black"/>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4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15">
    <p:spTree>
      <p:nvGrpSpPr>
        <p:cNvPr id="1" name="Shape 144"/>
        <p:cNvGrpSpPr/>
        <p:nvPr/>
      </p:nvGrpSpPr>
      <p:grpSpPr>
        <a:xfrm>
          <a:off x="0" y="0"/>
          <a:ext cx="0" cy="0"/>
          <a:chOff x="0" y="0"/>
          <a:chExt cx="0" cy="0"/>
        </a:xfrm>
      </p:grpSpPr>
      <p:sp>
        <p:nvSpPr>
          <p:cNvPr id="145" name="Google Shape;145;p13"/>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flipH="1">
            <a:off x="975451" y="-231496"/>
            <a:ext cx="8428467" cy="5606479"/>
          </a:xfrm>
          <a:custGeom>
            <a:avLst/>
            <a:gdLst/>
            <a:ahLst/>
            <a:cxnLst/>
            <a:rect l="l" t="t" r="r" b="b"/>
            <a:pathLst>
              <a:path w="104747" h="69676" extrusionOk="0">
                <a:moveTo>
                  <a:pt x="0" y="1"/>
                </a:moveTo>
                <a:lnTo>
                  <a:pt x="0" y="69676"/>
                </a:lnTo>
                <a:lnTo>
                  <a:pt x="1799" y="69676"/>
                </a:lnTo>
                <a:cubicBezTo>
                  <a:pt x="5385" y="68581"/>
                  <a:pt x="10134" y="66536"/>
                  <a:pt x="15229" y="62693"/>
                </a:cubicBezTo>
                <a:cubicBezTo>
                  <a:pt x="25977" y="54592"/>
                  <a:pt x="20111" y="44816"/>
                  <a:pt x="30871" y="30850"/>
                </a:cubicBezTo>
                <a:cubicBezTo>
                  <a:pt x="41619" y="16883"/>
                  <a:pt x="59776" y="24984"/>
                  <a:pt x="85194" y="12973"/>
                </a:cubicBezTo>
                <a:cubicBezTo>
                  <a:pt x="96859" y="7464"/>
                  <a:pt x="102289" y="3978"/>
                  <a:pt x="104747" y="1822"/>
                </a:cubicBezTo>
                <a:lnTo>
                  <a:pt x="104747" y="1"/>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txBox="1">
            <a:spLocks noGrp="1"/>
          </p:cNvSpPr>
          <p:nvPr>
            <p:ph type="title"/>
          </p:nvPr>
        </p:nvSpPr>
        <p:spPr>
          <a:xfrm>
            <a:off x="1991575" y="1754100"/>
            <a:ext cx="2580300" cy="434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Font typeface="Montserrat Black"/>
              <a:buNone/>
              <a:defRPr sz="2200"/>
            </a:lvl1pPr>
            <a:lvl2pPr lvl="1" algn="ctr" rtl="0">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algn="ctr" rtl="0">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algn="ctr" rtl="0">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algn="ctr" rtl="0">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algn="ctr" rtl="0">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algn="ctr" rtl="0">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algn="ctr" rtl="0">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algn="ctr" rtl="0">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a:endParaRPr/>
          </a:p>
        </p:txBody>
      </p:sp>
      <p:sp>
        <p:nvSpPr>
          <p:cNvPr id="148" name="Google Shape;148;p13"/>
          <p:cNvSpPr txBox="1">
            <a:spLocks noGrp="1"/>
          </p:cNvSpPr>
          <p:nvPr>
            <p:ph type="subTitle" idx="1"/>
          </p:nvPr>
        </p:nvSpPr>
        <p:spPr>
          <a:xfrm>
            <a:off x="1991575" y="2116975"/>
            <a:ext cx="2580300" cy="47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3"/>
          <p:cNvSpPr txBox="1">
            <a:spLocks noGrp="1"/>
          </p:cNvSpPr>
          <p:nvPr>
            <p:ph type="title" idx="2"/>
          </p:nvPr>
        </p:nvSpPr>
        <p:spPr>
          <a:xfrm>
            <a:off x="5786525" y="1754100"/>
            <a:ext cx="2580300" cy="434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Font typeface="Montserrat Black"/>
              <a:buNone/>
              <a:defRPr sz="2200"/>
            </a:lvl1pPr>
            <a:lvl2pPr lvl="1" algn="ctr" rtl="0">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algn="ctr" rtl="0">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algn="ctr" rtl="0">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algn="ctr" rtl="0">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algn="ctr" rtl="0">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algn="ctr" rtl="0">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algn="ctr" rtl="0">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algn="ctr" rtl="0">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a:endParaRPr/>
          </a:p>
        </p:txBody>
      </p:sp>
      <p:sp>
        <p:nvSpPr>
          <p:cNvPr id="150" name="Google Shape;150;p13"/>
          <p:cNvSpPr txBox="1">
            <a:spLocks noGrp="1"/>
          </p:cNvSpPr>
          <p:nvPr>
            <p:ph type="subTitle" idx="3"/>
          </p:nvPr>
        </p:nvSpPr>
        <p:spPr>
          <a:xfrm>
            <a:off x="5786525" y="2116975"/>
            <a:ext cx="2580300" cy="47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13"/>
          <p:cNvSpPr txBox="1">
            <a:spLocks noGrp="1"/>
          </p:cNvSpPr>
          <p:nvPr>
            <p:ph type="title" idx="4"/>
          </p:nvPr>
        </p:nvSpPr>
        <p:spPr>
          <a:xfrm>
            <a:off x="1991575" y="3094050"/>
            <a:ext cx="2580300" cy="434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Font typeface="Montserrat Black"/>
              <a:buNone/>
              <a:defRPr sz="2200"/>
            </a:lvl1pPr>
            <a:lvl2pPr lvl="1" algn="ctr" rtl="0">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algn="ctr" rtl="0">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algn="ctr" rtl="0">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algn="ctr" rtl="0">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algn="ctr" rtl="0">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algn="ctr" rtl="0">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algn="ctr" rtl="0">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algn="ctr" rtl="0">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a:endParaRPr/>
          </a:p>
        </p:txBody>
      </p:sp>
      <p:sp>
        <p:nvSpPr>
          <p:cNvPr id="152" name="Google Shape;152;p13"/>
          <p:cNvSpPr txBox="1">
            <a:spLocks noGrp="1"/>
          </p:cNvSpPr>
          <p:nvPr>
            <p:ph type="title" idx="5"/>
          </p:nvPr>
        </p:nvSpPr>
        <p:spPr>
          <a:xfrm>
            <a:off x="5786525" y="3094050"/>
            <a:ext cx="2580300" cy="434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Font typeface="Montserrat Black"/>
              <a:buNone/>
              <a:defRPr sz="2200"/>
            </a:lvl1pPr>
            <a:lvl2pPr lvl="1" algn="ctr" rtl="0">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algn="ctr" rtl="0">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algn="ctr" rtl="0">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algn="ctr" rtl="0">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algn="ctr" rtl="0">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algn="ctr" rtl="0">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algn="ctr" rtl="0">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algn="ctr" rtl="0">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a:endParaRPr/>
          </a:p>
        </p:txBody>
      </p:sp>
      <p:sp>
        <p:nvSpPr>
          <p:cNvPr id="153" name="Google Shape;153;p13"/>
          <p:cNvSpPr txBox="1">
            <a:spLocks noGrp="1"/>
          </p:cNvSpPr>
          <p:nvPr>
            <p:ph type="subTitle" idx="6"/>
          </p:nvPr>
        </p:nvSpPr>
        <p:spPr>
          <a:xfrm>
            <a:off x="5786525" y="3455900"/>
            <a:ext cx="2580300" cy="47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13"/>
          <p:cNvSpPr txBox="1">
            <a:spLocks noGrp="1"/>
          </p:cNvSpPr>
          <p:nvPr>
            <p:ph type="title" idx="7" hasCustomPrompt="1"/>
          </p:nvPr>
        </p:nvSpPr>
        <p:spPr>
          <a:xfrm>
            <a:off x="1068700" y="1852888"/>
            <a:ext cx="822900" cy="640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700"/>
              <a:buNone/>
              <a:defRPr sz="3600">
                <a:solidFill>
                  <a:schemeClr val="dk1"/>
                </a:solidFill>
              </a:defRPr>
            </a:lvl1pPr>
            <a:lvl2pPr lvl="1" algn="ctr" rtl="0">
              <a:spcBef>
                <a:spcPts val="0"/>
              </a:spcBef>
              <a:spcAft>
                <a:spcPts val="0"/>
              </a:spcAft>
              <a:buSzPts val="4700"/>
              <a:buNone/>
              <a:defRPr sz="4700"/>
            </a:lvl2pPr>
            <a:lvl3pPr lvl="2" algn="ctr" rtl="0">
              <a:spcBef>
                <a:spcPts val="0"/>
              </a:spcBef>
              <a:spcAft>
                <a:spcPts val="0"/>
              </a:spcAft>
              <a:buSzPts val="4700"/>
              <a:buNone/>
              <a:defRPr sz="4700"/>
            </a:lvl3pPr>
            <a:lvl4pPr lvl="3" algn="ctr" rtl="0">
              <a:spcBef>
                <a:spcPts val="0"/>
              </a:spcBef>
              <a:spcAft>
                <a:spcPts val="0"/>
              </a:spcAft>
              <a:buSzPts val="4700"/>
              <a:buNone/>
              <a:defRPr sz="4700"/>
            </a:lvl4pPr>
            <a:lvl5pPr lvl="4" algn="ctr" rtl="0">
              <a:spcBef>
                <a:spcPts val="0"/>
              </a:spcBef>
              <a:spcAft>
                <a:spcPts val="0"/>
              </a:spcAft>
              <a:buSzPts val="4700"/>
              <a:buNone/>
              <a:defRPr sz="4700"/>
            </a:lvl5pPr>
            <a:lvl6pPr lvl="5" algn="ctr" rtl="0">
              <a:spcBef>
                <a:spcPts val="0"/>
              </a:spcBef>
              <a:spcAft>
                <a:spcPts val="0"/>
              </a:spcAft>
              <a:buSzPts val="4700"/>
              <a:buNone/>
              <a:defRPr sz="4700"/>
            </a:lvl6pPr>
            <a:lvl7pPr lvl="6" algn="ctr" rtl="0">
              <a:spcBef>
                <a:spcPts val="0"/>
              </a:spcBef>
              <a:spcAft>
                <a:spcPts val="0"/>
              </a:spcAft>
              <a:buSzPts val="4700"/>
              <a:buNone/>
              <a:defRPr sz="4700"/>
            </a:lvl7pPr>
            <a:lvl8pPr lvl="7" algn="ctr" rtl="0">
              <a:spcBef>
                <a:spcPts val="0"/>
              </a:spcBef>
              <a:spcAft>
                <a:spcPts val="0"/>
              </a:spcAft>
              <a:buSzPts val="4700"/>
              <a:buNone/>
              <a:defRPr sz="4700"/>
            </a:lvl8pPr>
            <a:lvl9pPr lvl="8" algn="ctr" rtl="0">
              <a:spcBef>
                <a:spcPts val="0"/>
              </a:spcBef>
              <a:spcAft>
                <a:spcPts val="0"/>
              </a:spcAft>
              <a:buSzPts val="4700"/>
              <a:buNone/>
              <a:defRPr sz="4700"/>
            </a:lvl9pPr>
          </a:lstStyle>
          <a:p>
            <a:r>
              <a:t>xx%</a:t>
            </a:r>
          </a:p>
        </p:txBody>
      </p:sp>
      <p:sp>
        <p:nvSpPr>
          <p:cNvPr id="155" name="Google Shape;155;p13"/>
          <p:cNvSpPr txBox="1">
            <a:spLocks noGrp="1"/>
          </p:cNvSpPr>
          <p:nvPr>
            <p:ph type="title" idx="8" hasCustomPrompt="1"/>
          </p:nvPr>
        </p:nvSpPr>
        <p:spPr>
          <a:xfrm>
            <a:off x="4868250" y="1858800"/>
            <a:ext cx="822900" cy="640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700"/>
              <a:buNone/>
              <a:defRPr sz="3600">
                <a:solidFill>
                  <a:schemeClr val="dk1"/>
                </a:solidFill>
              </a:defRPr>
            </a:lvl1pPr>
            <a:lvl2pPr lvl="1" algn="ctr" rtl="0">
              <a:spcBef>
                <a:spcPts val="0"/>
              </a:spcBef>
              <a:spcAft>
                <a:spcPts val="0"/>
              </a:spcAft>
              <a:buSzPts val="4700"/>
              <a:buNone/>
              <a:defRPr sz="4700"/>
            </a:lvl2pPr>
            <a:lvl3pPr lvl="2" algn="ctr" rtl="0">
              <a:spcBef>
                <a:spcPts val="0"/>
              </a:spcBef>
              <a:spcAft>
                <a:spcPts val="0"/>
              </a:spcAft>
              <a:buSzPts val="4700"/>
              <a:buNone/>
              <a:defRPr sz="4700"/>
            </a:lvl3pPr>
            <a:lvl4pPr lvl="3" algn="ctr" rtl="0">
              <a:spcBef>
                <a:spcPts val="0"/>
              </a:spcBef>
              <a:spcAft>
                <a:spcPts val="0"/>
              </a:spcAft>
              <a:buSzPts val="4700"/>
              <a:buNone/>
              <a:defRPr sz="4700"/>
            </a:lvl4pPr>
            <a:lvl5pPr lvl="4" algn="ctr" rtl="0">
              <a:spcBef>
                <a:spcPts val="0"/>
              </a:spcBef>
              <a:spcAft>
                <a:spcPts val="0"/>
              </a:spcAft>
              <a:buSzPts val="4700"/>
              <a:buNone/>
              <a:defRPr sz="4700"/>
            </a:lvl5pPr>
            <a:lvl6pPr lvl="5" algn="ctr" rtl="0">
              <a:spcBef>
                <a:spcPts val="0"/>
              </a:spcBef>
              <a:spcAft>
                <a:spcPts val="0"/>
              </a:spcAft>
              <a:buSzPts val="4700"/>
              <a:buNone/>
              <a:defRPr sz="4700"/>
            </a:lvl6pPr>
            <a:lvl7pPr lvl="6" algn="ctr" rtl="0">
              <a:spcBef>
                <a:spcPts val="0"/>
              </a:spcBef>
              <a:spcAft>
                <a:spcPts val="0"/>
              </a:spcAft>
              <a:buSzPts val="4700"/>
              <a:buNone/>
              <a:defRPr sz="4700"/>
            </a:lvl7pPr>
            <a:lvl8pPr lvl="7" algn="ctr" rtl="0">
              <a:spcBef>
                <a:spcPts val="0"/>
              </a:spcBef>
              <a:spcAft>
                <a:spcPts val="0"/>
              </a:spcAft>
              <a:buSzPts val="4700"/>
              <a:buNone/>
              <a:defRPr sz="4700"/>
            </a:lvl8pPr>
            <a:lvl9pPr lvl="8" algn="ctr" rtl="0">
              <a:spcBef>
                <a:spcPts val="0"/>
              </a:spcBef>
              <a:spcAft>
                <a:spcPts val="0"/>
              </a:spcAft>
              <a:buSzPts val="4700"/>
              <a:buNone/>
              <a:defRPr sz="4700"/>
            </a:lvl9pPr>
          </a:lstStyle>
          <a:p>
            <a:r>
              <a:t>xx%</a:t>
            </a:r>
          </a:p>
        </p:txBody>
      </p:sp>
      <p:sp>
        <p:nvSpPr>
          <p:cNvPr id="156" name="Google Shape;156;p13"/>
          <p:cNvSpPr txBox="1">
            <a:spLocks noGrp="1"/>
          </p:cNvSpPr>
          <p:nvPr>
            <p:ph type="title" idx="9" hasCustomPrompt="1"/>
          </p:nvPr>
        </p:nvSpPr>
        <p:spPr>
          <a:xfrm>
            <a:off x="1068700" y="3193550"/>
            <a:ext cx="822900" cy="640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700"/>
              <a:buNone/>
              <a:defRPr sz="3600">
                <a:solidFill>
                  <a:schemeClr val="dk1"/>
                </a:solidFill>
              </a:defRPr>
            </a:lvl1pPr>
            <a:lvl2pPr lvl="1" algn="ctr" rtl="0">
              <a:spcBef>
                <a:spcPts val="0"/>
              </a:spcBef>
              <a:spcAft>
                <a:spcPts val="0"/>
              </a:spcAft>
              <a:buSzPts val="4700"/>
              <a:buNone/>
              <a:defRPr sz="4700"/>
            </a:lvl2pPr>
            <a:lvl3pPr lvl="2" algn="ctr" rtl="0">
              <a:spcBef>
                <a:spcPts val="0"/>
              </a:spcBef>
              <a:spcAft>
                <a:spcPts val="0"/>
              </a:spcAft>
              <a:buSzPts val="4700"/>
              <a:buNone/>
              <a:defRPr sz="4700"/>
            </a:lvl3pPr>
            <a:lvl4pPr lvl="3" algn="ctr" rtl="0">
              <a:spcBef>
                <a:spcPts val="0"/>
              </a:spcBef>
              <a:spcAft>
                <a:spcPts val="0"/>
              </a:spcAft>
              <a:buSzPts val="4700"/>
              <a:buNone/>
              <a:defRPr sz="4700"/>
            </a:lvl4pPr>
            <a:lvl5pPr lvl="4" algn="ctr" rtl="0">
              <a:spcBef>
                <a:spcPts val="0"/>
              </a:spcBef>
              <a:spcAft>
                <a:spcPts val="0"/>
              </a:spcAft>
              <a:buSzPts val="4700"/>
              <a:buNone/>
              <a:defRPr sz="4700"/>
            </a:lvl5pPr>
            <a:lvl6pPr lvl="5" algn="ctr" rtl="0">
              <a:spcBef>
                <a:spcPts val="0"/>
              </a:spcBef>
              <a:spcAft>
                <a:spcPts val="0"/>
              </a:spcAft>
              <a:buSzPts val="4700"/>
              <a:buNone/>
              <a:defRPr sz="4700"/>
            </a:lvl6pPr>
            <a:lvl7pPr lvl="6" algn="ctr" rtl="0">
              <a:spcBef>
                <a:spcPts val="0"/>
              </a:spcBef>
              <a:spcAft>
                <a:spcPts val="0"/>
              </a:spcAft>
              <a:buSzPts val="4700"/>
              <a:buNone/>
              <a:defRPr sz="4700"/>
            </a:lvl7pPr>
            <a:lvl8pPr lvl="7" algn="ctr" rtl="0">
              <a:spcBef>
                <a:spcPts val="0"/>
              </a:spcBef>
              <a:spcAft>
                <a:spcPts val="0"/>
              </a:spcAft>
              <a:buSzPts val="4700"/>
              <a:buNone/>
              <a:defRPr sz="4700"/>
            </a:lvl8pPr>
            <a:lvl9pPr lvl="8" algn="ctr" rtl="0">
              <a:spcBef>
                <a:spcPts val="0"/>
              </a:spcBef>
              <a:spcAft>
                <a:spcPts val="0"/>
              </a:spcAft>
              <a:buSzPts val="4700"/>
              <a:buNone/>
              <a:defRPr sz="4700"/>
            </a:lvl9pPr>
          </a:lstStyle>
          <a:p>
            <a:r>
              <a:t>xx%</a:t>
            </a:r>
          </a:p>
        </p:txBody>
      </p:sp>
      <p:sp>
        <p:nvSpPr>
          <p:cNvPr id="157" name="Google Shape;157;p13"/>
          <p:cNvSpPr txBox="1">
            <a:spLocks noGrp="1"/>
          </p:cNvSpPr>
          <p:nvPr>
            <p:ph type="title" idx="13" hasCustomPrompt="1"/>
          </p:nvPr>
        </p:nvSpPr>
        <p:spPr>
          <a:xfrm>
            <a:off x="4868250" y="3198175"/>
            <a:ext cx="822900" cy="640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700"/>
              <a:buNone/>
              <a:defRPr sz="3600">
                <a:solidFill>
                  <a:schemeClr val="dk1"/>
                </a:solidFill>
              </a:defRPr>
            </a:lvl1pPr>
            <a:lvl2pPr lvl="1" algn="ctr" rtl="0">
              <a:spcBef>
                <a:spcPts val="0"/>
              </a:spcBef>
              <a:spcAft>
                <a:spcPts val="0"/>
              </a:spcAft>
              <a:buSzPts val="4700"/>
              <a:buNone/>
              <a:defRPr sz="4700"/>
            </a:lvl2pPr>
            <a:lvl3pPr lvl="2" algn="ctr" rtl="0">
              <a:spcBef>
                <a:spcPts val="0"/>
              </a:spcBef>
              <a:spcAft>
                <a:spcPts val="0"/>
              </a:spcAft>
              <a:buSzPts val="4700"/>
              <a:buNone/>
              <a:defRPr sz="4700"/>
            </a:lvl3pPr>
            <a:lvl4pPr lvl="3" algn="ctr" rtl="0">
              <a:spcBef>
                <a:spcPts val="0"/>
              </a:spcBef>
              <a:spcAft>
                <a:spcPts val="0"/>
              </a:spcAft>
              <a:buSzPts val="4700"/>
              <a:buNone/>
              <a:defRPr sz="4700"/>
            </a:lvl4pPr>
            <a:lvl5pPr lvl="4" algn="ctr" rtl="0">
              <a:spcBef>
                <a:spcPts val="0"/>
              </a:spcBef>
              <a:spcAft>
                <a:spcPts val="0"/>
              </a:spcAft>
              <a:buSzPts val="4700"/>
              <a:buNone/>
              <a:defRPr sz="4700"/>
            </a:lvl5pPr>
            <a:lvl6pPr lvl="5" algn="ctr" rtl="0">
              <a:spcBef>
                <a:spcPts val="0"/>
              </a:spcBef>
              <a:spcAft>
                <a:spcPts val="0"/>
              </a:spcAft>
              <a:buSzPts val="4700"/>
              <a:buNone/>
              <a:defRPr sz="4700"/>
            </a:lvl6pPr>
            <a:lvl7pPr lvl="6" algn="ctr" rtl="0">
              <a:spcBef>
                <a:spcPts val="0"/>
              </a:spcBef>
              <a:spcAft>
                <a:spcPts val="0"/>
              </a:spcAft>
              <a:buSzPts val="4700"/>
              <a:buNone/>
              <a:defRPr sz="4700"/>
            </a:lvl7pPr>
            <a:lvl8pPr lvl="7" algn="ctr" rtl="0">
              <a:spcBef>
                <a:spcPts val="0"/>
              </a:spcBef>
              <a:spcAft>
                <a:spcPts val="0"/>
              </a:spcAft>
              <a:buSzPts val="4700"/>
              <a:buNone/>
              <a:defRPr sz="4700"/>
            </a:lvl8pPr>
            <a:lvl9pPr lvl="8" algn="ctr" rtl="0">
              <a:spcBef>
                <a:spcPts val="0"/>
              </a:spcBef>
              <a:spcAft>
                <a:spcPts val="0"/>
              </a:spcAft>
              <a:buSzPts val="4700"/>
              <a:buNone/>
              <a:defRPr sz="4700"/>
            </a:lvl9pPr>
          </a:lstStyle>
          <a:p>
            <a:r>
              <a:t>xx%</a:t>
            </a:r>
          </a:p>
        </p:txBody>
      </p:sp>
      <p:sp>
        <p:nvSpPr>
          <p:cNvPr id="158" name="Google Shape;158;p13"/>
          <p:cNvSpPr txBox="1">
            <a:spLocks noGrp="1"/>
          </p:cNvSpPr>
          <p:nvPr>
            <p:ph type="subTitle" idx="14"/>
          </p:nvPr>
        </p:nvSpPr>
        <p:spPr>
          <a:xfrm>
            <a:off x="1991575" y="3455900"/>
            <a:ext cx="2580300" cy="47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 name="Google Shape;159;p13"/>
          <p:cNvSpPr txBox="1">
            <a:spLocks noGrp="1"/>
          </p:cNvSpPr>
          <p:nvPr>
            <p:ph type="title" idx="15"/>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13"/>
          <p:cNvSpPr/>
          <p:nvPr/>
        </p:nvSpPr>
        <p:spPr>
          <a:xfrm flipH="1">
            <a:off x="-354865" y="376893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flipH="1">
            <a:off x="8038179" y="4"/>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flipH="1">
            <a:off x="1439917" y="-212621"/>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flipH="1">
            <a:off x="4166028" y="-814459"/>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flipH="1">
            <a:off x="4296960" y="4597121"/>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3"/>
          <p:cNvSpPr/>
          <p:nvPr/>
        </p:nvSpPr>
        <p:spPr>
          <a:xfrm flipH="1">
            <a:off x="815942" y="4691779"/>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a:off x="-300650" y="1059750"/>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 name="Google Shape;167;p13"/>
          <p:cNvGrpSpPr/>
          <p:nvPr/>
        </p:nvGrpSpPr>
        <p:grpSpPr>
          <a:xfrm>
            <a:off x="7878949" y="4237907"/>
            <a:ext cx="1265051" cy="1265051"/>
            <a:chOff x="3912750" y="637550"/>
            <a:chExt cx="947533" cy="947533"/>
          </a:xfrm>
        </p:grpSpPr>
        <p:sp>
          <p:nvSpPr>
            <p:cNvPr id="168" name="Google Shape;168;p13"/>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182"/>
        <p:cNvGrpSpPr/>
        <p:nvPr/>
      </p:nvGrpSpPr>
      <p:grpSpPr>
        <a:xfrm>
          <a:off x="0" y="0"/>
          <a:ext cx="0" cy="0"/>
          <a:chOff x="0" y="0"/>
          <a:chExt cx="0" cy="0"/>
        </a:xfrm>
      </p:grpSpPr>
      <p:sp>
        <p:nvSpPr>
          <p:cNvPr id="183" name="Google Shape;183;p15"/>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txBox="1">
            <a:spLocks noGrp="1"/>
          </p:cNvSpPr>
          <p:nvPr>
            <p:ph type="subTitle" idx="1"/>
          </p:nvPr>
        </p:nvSpPr>
        <p:spPr>
          <a:xfrm>
            <a:off x="3406188" y="2642660"/>
            <a:ext cx="2331600" cy="53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000"/>
              <a:buFont typeface="Montserrat"/>
              <a:buNone/>
              <a:defRPr sz="2200" b="1">
                <a:latin typeface="Montserrat"/>
                <a:ea typeface="Montserrat"/>
                <a:cs typeface="Montserrat"/>
                <a:sym typeface="Montserrat"/>
              </a:defRPr>
            </a:lvl1pPr>
            <a:lvl2pPr lvl="1"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2pPr>
            <a:lvl3pPr lvl="2"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3pPr>
            <a:lvl4pPr lvl="3"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4pPr>
            <a:lvl5pPr lvl="4"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5pPr>
            <a:lvl6pPr lvl="5"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6pPr>
            <a:lvl7pPr lvl="6"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7pPr>
            <a:lvl8pPr lvl="7"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8pPr>
            <a:lvl9pPr lvl="8"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9pPr>
          </a:lstStyle>
          <a:p>
            <a:endParaRPr/>
          </a:p>
        </p:txBody>
      </p:sp>
      <p:sp>
        <p:nvSpPr>
          <p:cNvPr id="185" name="Google Shape;185;p15"/>
          <p:cNvSpPr txBox="1">
            <a:spLocks noGrp="1"/>
          </p:cNvSpPr>
          <p:nvPr>
            <p:ph type="subTitle" idx="2"/>
          </p:nvPr>
        </p:nvSpPr>
        <p:spPr>
          <a:xfrm>
            <a:off x="1048988" y="2642660"/>
            <a:ext cx="2331600" cy="53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000"/>
              <a:buFont typeface="Montserrat"/>
              <a:buNone/>
              <a:defRPr sz="2200" b="1">
                <a:latin typeface="Montserrat"/>
                <a:ea typeface="Montserrat"/>
                <a:cs typeface="Montserrat"/>
                <a:sym typeface="Montserrat"/>
              </a:defRPr>
            </a:lvl1pPr>
            <a:lvl2pPr lvl="1"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2pPr>
            <a:lvl3pPr lvl="2"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3pPr>
            <a:lvl4pPr lvl="3"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4pPr>
            <a:lvl5pPr lvl="4"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5pPr>
            <a:lvl6pPr lvl="5"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6pPr>
            <a:lvl7pPr lvl="6"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7pPr>
            <a:lvl8pPr lvl="7"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8pPr>
            <a:lvl9pPr lvl="8"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9pPr>
          </a:lstStyle>
          <a:p>
            <a:endParaRPr/>
          </a:p>
        </p:txBody>
      </p:sp>
      <p:sp>
        <p:nvSpPr>
          <p:cNvPr id="186" name="Google Shape;186;p15"/>
          <p:cNvSpPr txBox="1">
            <a:spLocks noGrp="1"/>
          </p:cNvSpPr>
          <p:nvPr>
            <p:ph type="subTitle" idx="3"/>
          </p:nvPr>
        </p:nvSpPr>
        <p:spPr>
          <a:xfrm>
            <a:off x="5763401" y="2642660"/>
            <a:ext cx="2331600" cy="53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000"/>
              <a:buFont typeface="Montserrat"/>
              <a:buNone/>
              <a:defRPr sz="2200" b="1">
                <a:latin typeface="Montserrat"/>
                <a:ea typeface="Montserrat"/>
                <a:cs typeface="Montserrat"/>
                <a:sym typeface="Montserrat"/>
              </a:defRPr>
            </a:lvl1pPr>
            <a:lvl2pPr lvl="1"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2pPr>
            <a:lvl3pPr lvl="2"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3pPr>
            <a:lvl4pPr lvl="3"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4pPr>
            <a:lvl5pPr lvl="4"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5pPr>
            <a:lvl6pPr lvl="5"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6pPr>
            <a:lvl7pPr lvl="6"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7pPr>
            <a:lvl8pPr lvl="7"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8pPr>
            <a:lvl9pPr lvl="8"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9pPr>
          </a:lstStyle>
          <a:p>
            <a:endParaRPr/>
          </a:p>
        </p:txBody>
      </p:sp>
      <p:sp>
        <p:nvSpPr>
          <p:cNvPr id="187" name="Google Shape;187;p15"/>
          <p:cNvSpPr txBox="1">
            <a:spLocks noGrp="1"/>
          </p:cNvSpPr>
          <p:nvPr>
            <p:ph type="subTitle" idx="4"/>
          </p:nvPr>
        </p:nvSpPr>
        <p:spPr>
          <a:xfrm>
            <a:off x="1049000" y="3349701"/>
            <a:ext cx="2331600" cy="8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88" name="Google Shape;188;p15"/>
          <p:cNvSpPr txBox="1">
            <a:spLocks noGrp="1"/>
          </p:cNvSpPr>
          <p:nvPr>
            <p:ph type="subTitle" idx="5"/>
          </p:nvPr>
        </p:nvSpPr>
        <p:spPr>
          <a:xfrm>
            <a:off x="3406200" y="3351499"/>
            <a:ext cx="2331600" cy="8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89" name="Google Shape;189;p15"/>
          <p:cNvSpPr txBox="1">
            <a:spLocks noGrp="1"/>
          </p:cNvSpPr>
          <p:nvPr>
            <p:ph type="subTitle" idx="6"/>
          </p:nvPr>
        </p:nvSpPr>
        <p:spPr>
          <a:xfrm>
            <a:off x="5763400" y="3350875"/>
            <a:ext cx="2331600" cy="8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90" name="Google Shape;190;p15"/>
          <p:cNvSpPr/>
          <p:nvPr/>
        </p:nvSpPr>
        <p:spPr>
          <a:xfrm rot="5400000" flipH="1">
            <a:off x="-711137" y="-2501813"/>
            <a:ext cx="6411366" cy="6132485"/>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rot="-4592020" flipH="1">
            <a:off x="7848941" y="81971"/>
            <a:ext cx="6411577" cy="6132638"/>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rot="1586888">
            <a:off x="7312589" y="4479536"/>
            <a:ext cx="1423615" cy="1423576"/>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320678" y="4298004"/>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7720415" y="-212621"/>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1061012" y="-906584"/>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2451854" y="4691771"/>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rot="1586888">
            <a:off x="6990750" y="5051613"/>
            <a:ext cx="451692" cy="451731"/>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flipH="1">
            <a:off x="8636922" y="1627125"/>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15"/>
          <p:cNvGrpSpPr/>
          <p:nvPr/>
        </p:nvGrpSpPr>
        <p:grpSpPr>
          <a:xfrm flipH="1">
            <a:off x="-700240" y="1939232"/>
            <a:ext cx="1265051" cy="1265051"/>
            <a:chOff x="3912750" y="637550"/>
            <a:chExt cx="947533" cy="947533"/>
          </a:xfrm>
        </p:grpSpPr>
        <p:sp>
          <p:nvSpPr>
            <p:cNvPr id="200" name="Google Shape;200;p15"/>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5"/>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4">
  <p:cSld name="CUSTOM_13">
    <p:spTree>
      <p:nvGrpSpPr>
        <p:cNvPr id="1" name="Shape 351"/>
        <p:cNvGrpSpPr/>
        <p:nvPr/>
      </p:nvGrpSpPr>
      <p:grpSpPr>
        <a:xfrm>
          <a:off x="0" y="0"/>
          <a:ext cx="0" cy="0"/>
          <a:chOff x="0" y="0"/>
          <a:chExt cx="0" cy="0"/>
        </a:xfrm>
      </p:grpSpPr>
      <p:sp>
        <p:nvSpPr>
          <p:cNvPr id="352" name="Google Shape;352;p25"/>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rot="4624433" flipH="1">
            <a:off x="-2425894" y="876374"/>
            <a:ext cx="7570803" cy="4973300"/>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rot="10800000" flipH="1">
            <a:off x="-431084" y="4323613"/>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rot="7572997" flipH="1">
            <a:off x="-262007" y="29990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rot="10800000">
            <a:off x="7118422" y="4500440"/>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 name="Google Shape;357;p25"/>
          <p:cNvGrpSpPr/>
          <p:nvPr/>
        </p:nvGrpSpPr>
        <p:grpSpPr>
          <a:xfrm rot="10800000">
            <a:off x="-351815" y="366445"/>
            <a:ext cx="1265051" cy="1265051"/>
            <a:chOff x="3912750" y="637550"/>
            <a:chExt cx="947533" cy="947533"/>
          </a:xfrm>
        </p:grpSpPr>
        <p:sp>
          <p:nvSpPr>
            <p:cNvPr id="358" name="Google Shape;358;p25"/>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 name="Google Shape;360;p25"/>
          <p:cNvSpPr/>
          <p:nvPr/>
        </p:nvSpPr>
        <p:spPr>
          <a:xfrm rot="-8883125" flipH="1">
            <a:off x="5203903" y="26969"/>
            <a:ext cx="7437657" cy="5089559"/>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rot="-9548220" flipH="1">
            <a:off x="7869421" y="136582"/>
            <a:ext cx="1255268" cy="1255234"/>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rot="8824802" flipH="1">
            <a:off x="8532716" y="1186600"/>
            <a:ext cx="451688" cy="45172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6">
  <p:cSld name="CUSTOM_25">
    <p:spTree>
      <p:nvGrpSpPr>
        <p:cNvPr id="1" name="Shape 377"/>
        <p:cNvGrpSpPr/>
        <p:nvPr/>
      </p:nvGrpSpPr>
      <p:grpSpPr>
        <a:xfrm>
          <a:off x="0" y="0"/>
          <a:ext cx="0" cy="0"/>
          <a:chOff x="0" y="0"/>
          <a:chExt cx="0" cy="0"/>
        </a:xfrm>
      </p:grpSpPr>
      <p:sp>
        <p:nvSpPr>
          <p:cNvPr id="378" name="Google Shape;378;p27"/>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rot="-2700000" flipH="1">
            <a:off x="3719835" y="491275"/>
            <a:ext cx="7570871" cy="4973344"/>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rot="6120395" flipH="1">
            <a:off x="-3108134" y="-506771"/>
            <a:ext cx="7437662" cy="3930895"/>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8430736" y="4159529"/>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105326" y="444927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1129575" y="4449271"/>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8038174" y="-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27"/>
          <p:cNvGrpSpPr/>
          <p:nvPr/>
        </p:nvGrpSpPr>
        <p:grpSpPr>
          <a:xfrm>
            <a:off x="8632864" y="1246850"/>
            <a:ext cx="947533" cy="947533"/>
            <a:chOff x="3912750" y="637550"/>
            <a:chExt cx="947533" cy="947533"/>
          </a:xfrm>
        </p:grpSpPr>
        <p:sp>
          <p:nvSpPr>
            <p:cNvPr id="386" name="Google Shape;386;p27"/>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 name="Google Shape;388;p27"/>
          <p:cNvSpPr/>
          <p:nvPr/>
        </p:nvSpPr>
        <p:spPr>
          <a:xfrm>
            <a:off x="-405911" y="759175"/>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7"/>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7074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2pPr>
            <a:lvl3pPr lvl="2"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3pPr>
            <a:lvl4pPr lvl="3"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4pPr>
            <a:lvl5pPr lvl="4"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5pPr>
            <a:lvl6pPr lvl="5"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6pPr>
            <a:lvl7pPr lvl="6"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7pPr>
            <a:lvl8pPr lvl="7"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8pPr>
            <a:lvl9pPr lvl="8"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713225" y="1293075"/>
            <a:ext cx="7717500" cy="33153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Quicksand"/>
              <a:buChar char="●"/>
              <a:defRPr sz="1800">
                <a:solidFill>
                  <a:schemeClr val="lt1"/>
                </a:solidFill>
                <a:latin typeface="Quicksand"/>
                <a:ea typeface="Quicksand"/>
                <a:cs typeface="Quicksand"/>
                <a:sym typeface="Quicksand"/>
              </a:defRPr>
            </a:lvl1pPr>
            <a:lvl2pPr marL="914400" lvl="1"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2pPr>
            <a:lvl3pPr marL="1371600" lvl="2"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3pPr>
            <a:lvl4pPr marL="1828800" lvl="3"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4pPr>
            <a:lvl5pPr marL="2286000" lvl="4"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5pPr>
            <a:lvl6pPr marL="2743200" lvl="5"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6pPr>
            <a:lvl7pPr marL="3200400" lvl="6"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7pPr>
            <a:lvl8pPr marL="3657600" lvl="7"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8pPr>
            <a:lvl9pPr marL="4114800" lvl="8"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6" r:id="rId4"/>
    <p:sldLayoutId id="2147483658" r:id="rId5"/>
    <p:sldLayoutId id="2147483659" r:id="rId6"/>
    <p:sldLayoutId id="2147483661" r:id="rId7"/>
    <p:sldLayoutId id="2147483671" r:id="rId8"/>
    <p:sldLayoutId id="2147483673" r:id="rId9"/>
    <p:sldLayoutId id="2147483674" r:id="rId10"/>
    <p:sldLayoutId id="2147483682" r:id="rId11"/>
    <p:sldLayoutId id="2147483686" r:id="rId12"/>
    <p:sldLayoutId id="2147483687" r:id="rId13"/>
    <p:sldLayoutId id="214748373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66"/>
        <p:cNvGrpSpPr/>
        <p:nvPr/>
      </p:nvGrpSpPr>
      <p:grpSpPr>
        <a:xfrm>
          <a:off x="0" y="0"/>
          <a:ext cx="0" cy="0"/>
          <a:chOff x="0" y="0"/>
          <a:chExt cx="0" cy="0"/>
        </a:xfrm>
      </p:grpSpPr>
      <p:sp>
        <p:nvSpPr>
          <p:cNvPr id="1267" name="Google Shape;1267;p87"/>
          <p:cNvSpPr txBox="1">
            <a:spLocks noGrp="1"/>
          </p:cNvSpPr>
          <p:nvPr>
            <p:ph type="title"/>
          </p:nvPr>
        </p:nvSpPr>
        <p:spPr>
          <a:xfrm>
            <a:off x="1257298" y="1979702"/>
            <a:ext cx="6619009" cy="363000"/>
          </a:xfrm>
          <a:prstGeom prst="rect">
            <a:avLst/>
          </a:prstGeom>
        </p:spPr>
        <p:txBody>
          <a:bodyPr spcFirstLastPara="1" wrap="square" lIns="91425" tIns="91425" rIns="91425" bIns="91425" anchor="ctr" anchorCtr="0">
            <a:noAutofit/>
          </a:bodyPr>
          <a:lstStyle/>
          <a:p>
            <a:pPr>
              <a:lnSpc>
                <a:spcPct val="150000"/>
              </a:lnSpc>
            </a:pPr>
            <a:r>
              <a:rPr lang="en-US" sz="2400" dirty="0"/>
              <a:t/>
            </a:r>
            <a:br>
              <a:rPr lang="en-US" sz="2400" dirty="0"/>
            </a:br>
            <a:r>
              <a:rPr lang="en" dirty="0" smtClean="0">
                <a:solidFill>
                  <a:schemeClr val="accent4">
                    <a:lumMod val="50000"/>
                  </a:schemeClr>
                </a:solidFill>
              </a:rPr>
              <a:t>XÂY DỰNG WEBSITE BÁN SÁCH VÀ THIẾT BỊ HỌC TẬP </a:t>
            </a:r>
            <a:endParaRPr dirty="0">
              <a:solidFill>
                <a:schemeClr val="accent4">
                  <a:lumMod val="50000"/>
                </a:schemeClr>
              </a:solidFill>
            </a:endParaRPr>
          </a:p>
        </p:txBody>
      </p:sp>
      <p:sp>
        <p:nvSpPr>
          <p:cNvPr id="4" name="Rectangle 3"/>
          <p:cNvSpPr/>
          <p:nvPr/>
        </p:nvSpPr>
        <p:spPr>
          <a:xfrm>
            <a:off x="2885894" y="1429964"/>
            <a:ext cx="3361818" cy="430887"/>
          </a:xfrm>
          <a:prstGeom prst="rect">
            <a:avLst/>
          </a:prstGeom>
        </p:spPr>
        <p:txBody>
          <a:bodyPr wrap="none">
            <a:spAutoFit/>
          </a:bodyPr>
          <a:lstStyle/>
          <a:p>
            <a:r>
              <a:rPr lang="en-US" sz="2200" dirty="0" err="1">
                <a:latin typeface="Quicksand" panose="020B0604020202020204" charset="0"/>
              </a:rPr>
              <a:t>Tiểu</a:t>
            </a:r>
            <a:r>
              <a:rPr lang="en-US" sz="2200" dirty="0">
                <a:latin typeface="Quicksand" panose="020B0604020202020204" charset="0"/>
              </a:rPr>
              <a:t> </a:t>
            </a:r>
            <a:r>
              <a:rPr lang="en-US" sz="2200" dirty="0" err="1">
                <a:latin typeface="Quicksand" panose="020B0604020202020204" charset="0"/>
              </a:rPr>
              <a:t>luận</a:t>
            </a:r>
            <a:r>
              <a:rPr lang="en-US" sz="2200" dirty="0">
                <a:latin typeface="Quicksand" panose="020B0604020202020204" charset="0"/>
              </a:rPr>
              <a:t> </a:t>
            </a:r>
            <a:r>
              <a:rPr lang="en-US" sz="2200" dirty="0" err="1">
                <a:latin typeface="Quicksand" panose="020B0604020202020204" charset="0"/>
              </a:rPr>
              <a:t>chuyên</a:t>
            </a:r>
            <a:r>
              <a:rPr lang="en-US" sz="2200" dirty="0">
                <a:latin typeface="Quicksand" panose="020B0604020202020204" charset="0"/>
              </a:rPr>
              <a:t> </a:t>
            </a:r>
            <a:r>
              <a:rPr lang="en-US" sz="2200" dirty="0" err="1" smtClean="0">
                <a:latin typeface="Quicksand" panose="020B0604020202020204" charset="0"/>
              </a:rPr>
              <a:t>ngành</a:t>
            </a:r>
            <a:endParaRPr lang="en-US" sz="2200" u="sng" dirty="0">
              <a:latin typeface="Quicksand" panose="020B0604020202020204" charset="0"/>
            </a:endParaRPr>
          </a:p>
        </p:txBody>
      </p:sp>
      <p:sp>
        <p:nvSpPr>
          <p:cNvPr id="84" name="Rectangle 83"/>
          <p:cNvSpPr/>
          <p:nvPr/>
        </p:nvSpPr>
        <p:spPr>
          <a:xfrm>
            <a:off x="4786946" y="3345352"/>
            <a:ext cx="3709670" cy="1895904"/>
          </a:xfrm>
          <a:prstGeom prst="rect">
            <a:avLst/>
          </a:prstGeom>
        </p:spPr>
        <p:txBody>
          <a:bodyPr wrap="none">
            <a:spAutoFit/>
          </a:bodyPr>
          <a:lstStyle/>
          <a:p>
            <a:pPr>
              <a:lnSpc>
                <a:spcPct val="150000"/>
              </a:lnSpc>
            </a:pPr>
            <a:r>
              <a:rPr lang="en-US" sz="1600" dirty="0" smtClean="0">
                <a:latin typeface="Quicksand" panose="020B0604020202020204" charset="0"/>
              </a:rPr>
              <a:t>GVHD</a:t>
            </a:r>
            <a:r>
              <a:rPr lang="en-US" sz="1600" dirty="0">
                <a:latin typeface="Quicksand" panose="020B0604020202020204" charset="0"/>
              </a:rPr>
              <a:t>: </a:t>
            </a:r>
            <a:r>
              <a:rPr lang="en-US" sz="1600" dirty="0" err="1">
                <a:latin typeface="Quicksand" panose="020B0604020202020204" charset="0"/>
              </a:rPr>
              <a:t>ThS</a:t>
            </a:r>
            <a:r>
              <a:rPr lang="en-US" sz="1600" dirty="0">
                <a:latin typeface="Quicksand" panose="020B0604020202020204" charset="0"/>
              </a:rPr>
              <a:t>. NGUYỄN TRẦN THI </a:t>
            </a:r>
            <a:r>
              <a:rPr lang="en-US" sz="1600" dirty="0" smtClean="0">
                <a:latin typeface="Quicksand" panose="020B0604020202020204" charset="0"/>
              </a:rPr>
              <a:t>VĂN</a:t>
            </a:r>
          </a:p>
          <a:p>
            <a:pPr>
              <a:lnSpc>
                <a:spcPct val="150000"/>
              </a:lnSpc>
            </a:pPr>
            <a:r>
              <a:rPr lang="en-US" sz="1600" dirty="0">
                <a:latin typeface="Quicksand" panose="020B0604020202020204" charset="0"/>
              </a:rPr>
              <a:t>GVPB: TS. LÊ VĨNH THỊNH</a:t>
            </a:r>
          </a:p>
          <a:p>
            <a:pPr>
              <a:lnSpc>
                <a:spcPct val="150000"/>
              </a:lnSpc>
            </a:pPr>
            <a:r>
              <a:rPr lang="en-US" sz="1600" dirty="0" smtClean="0">
                <a:latin typeface="Quicksand" panose="020B0604020202020204" charset="0"/>
              </a:rPr>
              <a:t>SVTH</a:t>
            </a:r>
            <a:r>
              <a:rPr lang="en-US" sz="1600" dirty="0">
                <a:latin typeface="Quicksand" panose="020B0604020202020204" charset="0"/>
              </a:rPr>
              <a:t>:	</a:t>
            </a:r>
            <a:r>
              <a:rPr lang="en-US" sz="1600" dirty="0" err="1">
                <a:latin typeface="Quicksand" panose="020B0604020202020204" charset="0"/>
              </a:rPr>
              <a:t>Bùi</a:t>
            </a:r>
            <a:r>
              <a:rPr lang="en-US" sz="1600" dirty="0">
                <a:latin typeface="Quicksand" panose="020B0604020202020204" charset="0"/>
              </a:rPr>
              <a:t> </a:t>
            </a:r>
            <a:r>
              <a:rPr lang="en-US" sz="1600" dirty="0" err="1">
                <a:latin typeface="Quicksand" panose="020B0604020202020204" charset="0"/>
              </a:rPr>
              <a:t>Hà</a:t>
            </a:r>
            <a:r>
              <a:rPr lang="en-US" sz="1600" dirty="0">
                <a:latin typeface="Quicksand" panose="020B0604020202020204" charset="0"/>
              </a:rPr>
              <a:t> </a:t>
            </a:r>
            <a:r>
              <a:rPr lang="en-US" sz="1600" dirty="0" err="1">
                <a:latin typeface="Quicksand" panose="020B0604020202020204" charset="0"/>
              </a:rPr>
              <a:t>Nhi</a:t>
            </a:r>
            <a:r>
              <a:rPr lang="en-US" sz="1600" dirty="0">
                <a:latin typeface="Quicksand" panose="020B0604020202020204" charset="0"/>
              </a:rPr>
              <a:t>	</a:t>
            </a:r>
            <a:r>
              <a:rPr lang="en-US" sz="1600" dirty="0" smtClean="0">
                <a:latin typeface="Quicksand" panose="020B0604020202020204" charset="0"/>
              </a:rPr>
              <a:t>18110168</a:t>
            </a:r>
            <a:endParaRPr lang="en-US" sz="1600" dirty="0">
              <a:latin typeface="Quicksand" panose="020B0604020202020204" charset="0"/>
            </a:endParaRPr>
          </a:p>
          <a:p>
            <a:pPr>
              <a:lnSpc>
                <a:spcPct val="150000"/>
              </a:lnSpc>
            </a:pPr>
            <a:r>
              <a:rPr lang="en-US" sz="1600" dirty="0">
                <a:latin typeface="Quicksand" panose="020B0604020202020204" charset="0"/>
              </a:rPr>
              <a:t>	</a:t>
            </a:r>
            <a:r>
              <a:rPr lang="en-US" sz="1600" dirty="0" err="1" smtClean="0">
                <a:latin typeface="Quicksand" panose="020B0604020202020204" charset="0"/>
              </a:rPr>
              <a:t>Nguyễn</a:t>
            </a:r>
            <a:r>
              <a:rPr lang="en-US" sz="1600" dirty="0" smtClean="0">
                <a:latin typeface="Quicksand" panose="020B0604020202020204" charset="0"/>
              </a:rPr>
              <a:t> </a:t>
            </a:r>
            <a:r>
              <a:rPr lang="en-US" sz="1600" dirty="0" err="1">
                <a:latin typeface="Quicksand" panose="020B0604020202020204" charset="0"/>
              </a:rPr>
              <a:t>Quang</a:t>
            </a:r>
            <a:r>
              <a:rPr lang="en-US" sz="1600" dirty="0">
                <a:latin typeface="Quicksand" panose="020B0604020202020204" charset="0"/>
              </a:rPr>
              <a:t> </a:t>
            </a:r>
            <a:r>
              <a:rPr lang="en-US" sz="1600" dirty="0" err="1">
                <a:latin typeface="Quicksand" panose="020B0604020202020204" charset="0"/>
              </a:rPr>
              <a:t>Vũ</a:t>
            </a:r>
            <a:r>
              <a:rPr lang="en-US" sz="1600" dirty="0">
                <a:latin typeface="Quicksand" panose="020B0604020202020204" charset="0"/>
              </a:rPr>
              <a:t>	18110241</a:t>
            </a:r>
          </a:p>
          <a:p>
            <a:pPr>
              <a:lnSpc>
                <a:spcPct val="150000"/>
              </a:lnSpc>
            </a:pPr>
            <a:r>
              <a:rPr lang="en-US" sz="1600" dirty="0" smtClean="0">
                <a:latin typeface="Quicksand" panose="020B0604020202020204" charset="0"/>
              </a:rPr>
              <a:t> </a:t>
            </a:r>
            <a:endParaRPr lang="en-US" sz="1600" dirty="0">
              <a:latin typeface="Quicksand" panose="020B0604020202020204" charset="0"/>
            </a:endParaRPr>
          </a:p>
        </p:txBody>
      </p:sp>
      <p:sp>
        <p:nvSpPr>
          <p:cNvPr id="85" name="Google Shape;1267;p87"/>
          <p:cNvSpPr txBox="1">
            <a:spLocks/>
          </p:cNvSpPr>
          <p:nvPr/>
        </p:nvSpPr>
        <p:spPr>
          <a:xfrm>
            <a:off x="904008" y="328947"/>
            <a:ext cx="7325591" cy="363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Montserrat"/>
              <a:buNone/>
              <a:defRPr sz="28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9pPr>
          </a:lstStyle>
          <a:p>
            <a:pPr>
              <a:lnSpc>
                <a:spcPct val="150000"/>
              </a:lnSpc>
            </a:pPr>
            <a:r>
              <a:rPr lang="en-US" sz="2000" dirty="0" smtClean="0"/>
              <a:t>TRƯỜNG ĐAI HỌC SƯ PHẠM KỸ THUẬT TP.HCM</a:t>
            </a:r>
          </a:p>
          <a:p>
            <a:pPr>
              <a:lnSpc>
                <a:spcPct val="150000"/>
              </a:lnSpc>
            </a:pPr>
            <a:r>
              <a:rPr lang="en-US" sz="2000" dirty="0" smtClean="0"/>
              <a:t>KHOA ĐÀO TẠO CHẤT LƯỢNG CAO </a:t>
            </a:r>
            <a:endParaRPr lang="en-US" sz="2000" dirty="0"/>
          </a:p>
        </p:txBody>
      </p:sp>
      <p:sp>
        <p:nvSpPr>
          <p:cNvPr id="5" name="TextBox 4"/>
          <p:cNvSpPr txBox="1"/>
          <p:nvPr/>
        </p:nvSpPr>
        <p:spPr>
          <a:xfrm>
            <a:off x="8567665" y="338004"/>
            <a:ext cx="383438" cy="707886"/>
          </a:xfrm>
          <a:prstGeom prst="rect">
            <a:avLst/>
          </a:prstGeom>
          <a:noFill/>
        </p:spPr>
        <p:txBody>
          <a:bodyPr wrap="none" rtlCol="0">
            <a:spAutoFit/>
          </a:bodyPr>
          <a:lstStyle/>
          <a:p>
            <a:r>
              <a:rPr lang="en-US" sz="4000" b="1" dirty="0" smtClean="0">
                <a:latin typeface="Quicksand" panose="020B0604020202020204" charset="0"/>
              </a:rPr>
              <a:t>1</a:t>
            </a:r>
            <a:endParaRPr lang="en-US" sz="4000" b="1" dirty="0">
              <a:latin typeface="Quicksand" panose="020B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sp>
        <p:nvSpPr>
          <p:cNvPr id="1446" name="Google Shape;1446;p91"/>
          <p:cNvSpPr txBox="1">
            <a:spLocks noGrp="1"/>
          </p:cNvSpPr>
          <p:nvPr>
            <p:ph type="title"/>
          </p:nvPr>
        </p:nvSpPr>
        <p:spPr>
          <a:xfrm>
            <a:off x="903642" y="4003623"/>
            <a:ext cx="7347473" cy="363000"/>
          </a:xfrm>
          <a:prstGeom prst="rect">
            <a:avLst/>
          </a:prstGeom>
        </p:spPr>
        <p:txBody>
          <a:bodyPr spcFirstLastPara="1" wrap="square" lIns="91425" tIns="91425" rIns="91425" bIns="91425" anchor="ctr" anchorCtr="0">
            <a:noAutofit/>
          </a:bodyPr>
          <a:lstStyle/>
          <a:p>
            <a:pPr lvl="0"/>
            <a:r>
              <a:rPr lang="en-US" sz="3200" dirty="0"/>
              <a:t>2.5. </a:t>
            </a:r>
            <a:r>
              <a:rPr lang="en-US" sz="3200" dirty="0" err="1"/>
              <a:t>Redux</a:t>
            </a:r>
            <a:endParaRPr sz="32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776" y="595703"/>
            <a:ext cx="3926542" cy="2944907"/>
          </a:xfrm>
          <a:prstGeom prst="rect">
            <a:avLst/>
          </a:prstGeom>
        </p:spPr>
      </p:pic>
      <p:sp>
        <p:nvSpPr>
          <p:cNvPr id="5" name="TextBox 4"/>
          <p:cNvSpPr txBox="1"/>
          <p:nvPr/>
        </p:nvSpPr>
        <p:spPr>
          <a:xfrm>
            <a:off x="8221675" y="214436"/>
            <a:ext cx="697627" cy="707886"/>
          </a:xfrm>
          <a:prstGeom prst="rect">
            <a:avLst/>
          </a:prstGeom>
          <a:noFill/>
        </p:spPr>
        <p:txBody>
          <a:bodyPr wrap="none" rtlCol="0">
            <a:spAutoFit/>
          </a:bodyPr>
          <a:lstStyle/>
          <a:p>
            <a:r>
              <a:rPr lang="en-US" sz="4000" b="1" dirty="0" smtClean="0">
                <a:latin typeface="Quicksand" panose="020B0604020202020204" charset="0"/>
              </a:rPr>
              <a:t>10</a:t>
            </a:r>
            <a:endParaRPr lang="en-US" sz="4000" b="1" dirty="0">
              <a:latin typeface="Quicksand" panose="020B0604020202020204" charset="0"/>
            </a:endParaRPr>
          </a:p>
        </p:txBody>
      </p:sp>
    </p:spTree>
    <p:extLst>
      <p:ext uri="{BB962C8B-B14F-4D97-AF65-F5344CB8AC3E}">
        <p14:creationId xmlns:p14="http://schemas.microsoft.com/office/powerpoint/2010/main" val="22349828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sp>
        <p:nvSpPr>
          <p:cNvPr id="1446" name="Google Shape;1446;p91"/>
          <p:cNvSpPr txBox="1">
            <a:spLocks noGrp="1"/>
          </p:cNvSpPr>
          <p:nvPr>
            <p:ph type="title"/>
          </p:nvPr>
        </p:nvSpPr>
        <p:spPr>
          <a:xfrm>
            <a:off x="925157" y="4035896"/>
            <a:ext cx="7304443" cy="363000"/>
          </a:xfrm>
          <a:prstGeom prst="rect">
            <a:avLst/>
          </a:prstGeom>
        </p:spPr>
        <p:txBody>
          <a:bodyPr spcFirstLastPara="1" wrap="square" lIns="91425" tIns="91425" rIns="91425" bIns="91425" anchor="ctr" anchorCtr="0">
            <a:noAutofit/>
          </a:bodyPr>
          <a:lstStyle/>
          <a:p>
            <a:pPr lvl="0"/>
            <a:r>
              <a:rPr lang="en-US" sz="3200" dirty="0"/>
              <a:t>2.6. MongoDB Atlas</a:t>
            </a:r>
            <a:endParaRPr sz="32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8803" y="1144762"/>
            <a:ext cx="4448792" cy="2491324"/>
          </a:xfrm>
          <a:prstGeom prst="rect">
            <a:avLst/>
          </a:prstGeom>
        </p:spPr>
      </p:pic>
      <p:sp>
        <p:nvSpPr>
          <p:cNvPr id="6" name="TextBox 5"/>
          <p:cNvSpPr txBox="1"/>
          <p:nvPr/>
        </p:nvSpPr>
        <p:spPr>
          <a:xfrm>
            <a:off x="8221675" y="214436"/>
            <a:ext cx="582211" cy="707886"/>
          </a:xfrm>
          <a:prstGeom prst="rect">
            <a:avLst/>
          </a:prstGeom>
          <a:noFill/>
        </p:spPr>
        <p:txBody>
          <a:bodyPr wrap="none" rtlCol="0">
            <a:spAutoFit/>
          </a:bodyPr>
          <a:lstStyle/>
          <a:p>
            <a:r>
              <a:rPr lang="en-US" sz="4000" b="1" dirty="0" smtClean="0">
                <a:latin typeface="Quicksand" panose="020B0604020202020204" charset="0"/>
              </a:rPr>
              <a:t>11</a:t>
            </a:r>
            <a:endParaRPr lang="en-US" sz="4000" b="1" dirty="0">
              <a:latin typeface="Quicksand" panose="020B0604020202020204" charset="0"/>
            </a:endParaRPr>
          </a:p>
        </p:txBody>
      </p:sp>
    </p:spTree>
    <p:extLst>
      <p:ext uri="{BB962C8B-B14F-4D97-AF65-F5344CB8AC3E}">
        <p14:creationId xmlns:p14="http://schemas.microsoft.com/office/powerpoint/2010/main" val="10372094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sp>
        <p:nvSpPr>
          <p:cNvPr id="1446" name="Google Shape;1446;p91"/>
          <p:cNvSpPr txBox="1">
            <a:spLocks noGrp="1"/>
          </p:cNvSpPr>
          <p:nvPr>
            <p:ph type="title"/>
          </p:nvPr>
        </p:nvSpPr>
        <p:spPr>
          <a:xfrm>
            <a:off x="925157" y="4035896"/>
            <a:ext cx="7304443" cy="363000"/>
          </a:xfrm>
          <a:prstGeom prst="rect">
            <a:avLst/>
          </a:prstGeom>
        </p:spPr>
        <p:txBody>
          <a:bodyPr spcFirstLastPara="1" wrap="square" lIns="91425" tIns="91425" rIns="91425" bIns="91425" anchor="ctr" anchorCtr="0">
            <a:noAutofit/>
          </a:bodyPr>
          <a:lstStyle/>
          <a:p>
            <a:pPr lvl="0"/>
            <a:r>
              <a:rPr lang="en-US" sz="3200" dirty="0"/>
              <a:t>2.7. Postman </a:t>
            </a:r>
            <a:endParaRPr sz="32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6155" y="1072295"/>
            <a:ext cx="3442446" cy="2530989"/>
          </a:xfrm>
          <a:prstGeom prst="rect">
            <a:avLst/>
          </a:prstGeom>
        </p:spPr>
      </p:pic>
      <p:sp>
        <p:nvSpPr>
          <p:cNvPr id="5" name="TextBox 4"/>
          <p:cNvSpPr txBox="1"/>
          <p:nvPr/>
        </p:nvSpPr>
        <p:spPr>
          <a:xfrm>
            <a:off x="8221675" y="214436"/>
            <a:ext cx="675185" cy="707886"/>
          </a:xfrm>
          <a:prstGeom prst="rect">
            <a:avLst/>
          </a:prstGeom>
          <a:noFill/>
        </p:spPr>
        <p:txBody>
          <a:bodyPr wrap="none" rtlCol="0">
            <a:spAutoFit/>
          </a:bodyPr>
          <a:lstStyle/>
          <a:p>
            <a:r>
              <a:rPr lang="en-US" sz="4000" b="1" dirty="0" smtClean="0">
                <a:latin typeface="Quicksand" panose="020B0604020202020204" charset="0"/>
              </a:rPr>
              <a:t>12</a:t>
            </a:r>
            <a:endParaRPr lang="en-US" sz="4000" b="1" dirty="0">
              <a:latin typeface="Quicksand" panose="020B0604020202020204" charset="0"/>
            </a:endParaRPr>
          </a:p>
        </p:txBody>
      </p:sp>
    </p:spTree>
    <p:extLst>
      <p:ext uri="{BB962C8B-B14F-4D97-AF65-F5344CB8AC3E}">
        <p14:creationId xmlns:p14="http://schemas.microsoft.com/office/powerpoint/2010/main" val="5618997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8438" y="817469"/>
            <a:ext cx="7829550" cy="2647950"/>
          </a:xfrm>
          <a:prstGeom prst="rect">
            <a:avLst/>
          </a:prstGeom>
        </p:spPr>
      </p:pic>
      <p:sp>
        <p:nvSpPr>
          <p:cNvPr id="13" name="Google Shape;1446;p91"/>
          <p:cNvSpPr txBox="1">
            <a:spLocks noGrp="1"/>
          </p:cNvSpPr>
          <p:nvPr>
            <p:ph type="title" idx="4294967295"/>
          </p:nvPr>
        </p:nvSpPr>
        <p:spPr>
          <a:xfrm>
            <a:off x="883227" y="4035425"/>
            <a:ext cx="7335983" cy="363538"/>
          </a:xfrm>
          <a:prstGeom prst="rect">
            <a:avLst/>
          </a:prstGeom>
        </p:spPr>
        <p:txBody>
          <a:bodyPr spcFirstLastPara="1" wrap="square" lIns="91425" tIns="91425" rIns="91425" bIns="91425" anchor="ctr" anchorCtr="0">
            <a:noAutofit/>
          </a:bodyPr>
          <a:lstStyle/>
          <a:p>
            <a:pPr lvl="0"/>
            <a:r>
              <a:rPr lang="en-US" sz="3200" dirty="0" smtClean="0"/>
              <a:t>2.8</a:t>
            </a:r>
            <a:r>
              <a:rPr lang="en-US" sz="3200" dirty="0"/>
              <a:t>. </a:t>
            </a:r>
            <a:r>
              <a:rPr lang="en-US" sz="3200" dirty="0" err="1"/>
              <a:t>Heroku</a:t>
            </a:r>
            <a:r>
              <a:rPr lang="en-US" sz="3200" dirty="0"/>
              <a:t>, Stripe</a:t>
            </a:r>
            <a:endParaRPr sz="3200" dirty="0"/>
          </a:p>
        </p:txBody>
      </p:sp>
      <p:sp>
        <p:nvSpPr>
          <p:cNvPr id="15" name="TextBox 14"/>
          <p:cNvSpPr txBox="1"/>
          <p:nvPr/>
        </p:nvSpPr>
        <p:spPr>
          <a:xfrm>
            <a:off x="8221675" y="214436"/>
            <a:ext cx="659155" cy="707886"/>
          </a:xfrm>
          <a:prstGeom prst="rect">
            <a:avLst/>
          </a:prstGeom>
          <a:noFill/>
        </p:spPr>
        <p:txBody>
          <a:bodyPr wrap="none" rtlCol="0">
            <a:spAutoFit/>
          </a:bodyPr>
          <a:lstStyle/>
          <a:p>
            <a:r>
              <a:rPr lang="en-US" sz="4000" b="1" dirty="0" smtClean="0">
                <a:latin typeface="Quicksand" panose="020B0604020202020204" charset="0"/>
              </a:rPr>
              <a:t>13</a:t>
            </a:r>
            <a:endParaRPr lang="en-US" sz="4000" b="1" dirty="0">
              <a:latin typeface="Quicksand" panose="020B0604020202020204" charset="0"/>
            </a:endParaRPr>
          </a:p>
        </p:txBody>
      </p:sp>
    </p:spTree>
    <p:extLst>
      <p:ext uri="{BB962C8B-B14F-4D97-AF65-F5344CB8AC3E}">
        <p14:creationId xmlns:p14="http://schemas.microsoft.com/office/powerpoint/2010/main" val="166310411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93"/>
          <p:cNvSpPr txBox="1">
            <a:spLocks noGrp="1"/>
          </p:cNvSpPr>
          <p:nvPr>
            <p:ph type="title"/>
          </p:nvPr>
        </p:nvSpPr>
        <p:spPr>
          <a:xfrm>
            <a:off x="256438" y="2190335"/>
            <a:ext cx="4251195" cy="755700"/>
          </a:xfrm>
          <a:prstGeom prst="rect">
            <a:avLst/>
          </a:prstGeom>
        </p:spPr>
        <p:txBody>
          <a:bodyPr spcFirstLastPara="1" wrap="square" lIns="91425" tIns="91425" rIns="91425" bIns="91425" anchor="ctr" anchorCtr="0">
            <a:noAutofit/>
          </a:bodyPr>
          <a:lstStyle/>
          <a:p>
            <a:r>
              <a:rPr lang="en-US" sz="4000" dirty="0" smtClean="0"/>
              <a:t>3. CHỨC </a:t>
            </a:r>
            <a:r>
              <a:rPr lang="en-US" sz="4000" dirty="0"/>
              <a:t>NĂNG CỦA WEBSITE </a:t>
            </a:r>
            <a:endParaRPr lang="en-US" sz="4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7633" y="916887"/>
            <a:ext cx="4400917" cy="3302595"/>
          </a:xfrm>
          <a:prstGeom prst="rect">
            <a:avLst/>
          </a:prstGeom>
        </p:spPr>
      </p:pic>
      <p:sp>
        <p:nvSpPr>
          <p:cNvPr id="6" name="TextBox 5"/>
          <p:cNvSpPr txBox="1"/>
          <p:nvPr/>
        </p:nvSpPr>
        <p:spPr>
          <a:xfrm>
            <a:off x="8048681" y="209001"/>
            <a:ext cx="684803" cy="707886"/>
          </a:xfrm>
          <a:prstGeom prst="rect">
            <a:avLst/>
          </a:prstGeom>
          <a:noFill/>
        </p:spPr>
        <p:txBody>
          <a:bodyPr wrap="none" rtlCol="0">
            <a:spAutoFit/>
          </a:bodyPr>
          <a:lstStyle/>
          <a:p>
            <a:r>
              <a:rPr lang="en-US" sz="4000" b="1" dirty="0" smtClean="0">
                <a:latin typeface="Quicksand" panose="020B0604020202020204" charset="0"/>
              </a:rPr>
              <a:t>14</a:t>
            </a:r>
            <a:endParaRPr lang="en-US" sz="4000" b="1" dirty="0">
              <a:latin typeface="Quicksand" panose="020B0604020202020204" charset="0"/>
            </a:endParaRPr>
          </a:p>
        </p:txBody>
      </p:sp>
    </p:spTree>
    <p:extLst>
      <p:ext uri="{BB962C8B-B14F-4D97-AF65-F5344CB8AC3E}">
        <p14:creationId xmlns:p14="http://schemas.microsoft.com/office/powerpoint/2010/main" val="24640871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21"/>
        <p:cNvGrpSpPr/>
        <p:nvPr/>
      </p:nvGrpSpPr>
      <p:grpSpPr>
        <a:xfrm>
          <a:off x="0" y="0"/>
          <a:ext cx="0" cy="0"/>
          <a:chOff x="0" y="0"/>
          <a:chExt cx="0" cy="0"/>
        </a:xfrm>
      </p:grpSpPr>
      <p:grpSp>
        <p:nvGrpSpPr>
          <p:cNvPr id="2436" name="Google Shape;2436;p120"/>
          <p:cNvGrpSpPr/>
          <p:nvPr/>
        </p:nvGrpSpPr>
        <p:grpSpPr>
          <a:xfrm>
            <a:off x="1613624" y="2202234"/>
            <a:ext cx="579001" cy="569983"/>
            <a:chOff x="-55202750" y="3198925"/>
            <a:chExt cx="318225" cy="316650"/>
          </a:xfrm>
          <a:solidFill>
            <a:schemeClr val="accent4">
              <a:lumMod val="50000"/>
            </a:schemeClr>
          </a:solidFill>
        </p:grpSpPr>
        <p:sp>
          <p:nvSpPr>
            <p:cNvPr id="2437" name="Google Shape;2437;p12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2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2456;p12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4">
                    <a:lumMod val="50000"/>
                  </a:schemeClr>
                </a:solidFill>
              </a:rPr>
              <a:t>CHỨC NĂNG THEO KHÁCH HÀNG </a:t>
            </a:r>
            <a:endParaRPr lang="en-US" dirty="0">
              <a:solidFill>
                <a:schemeClr val="accent4">
                  <a:lumMod val="50000"/>
                </a:schemeClr>
              </a:solidFill>
            </a:endParaRPr>
          </a:p>
        </p:txBody>
      </p:sp>
      <p:sp>
        <p:nvSpPr>
          <p:cNvPr id="39" name="Google Shape;2423;p120"/>
          <p:cNvSpPr txBox="1">
            <a:spLocks/>
          </p:cNvSpPr>
          <p:nvPr/>
        </p:nvSpPr>
        <p:spPr>
          <a:xfrm>
            <a:off x="1003837" y="2833341"/>
            <a:ext cx="2093829" cy="49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Montserrat"/>
              <a:buNone/>
              <a:defRPr sz="28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9pPr>
          </a:lstStyle>
          <a:p>
            <a:r>
              <a:rPr lang="en-US" dirty="0"/>
              <a:t>Customer</a:t>
            </a:r>
          </a:p>
        </p:txBody>
      </p:sp>
      <p:sp>
        <p:nvSpPr>
          <p:cNvPr id="40" name="Google Shape;2424;p120"/>
          <p:cNvSpPr txBox="1">
            <a:spLocks/>
          </p:cNvSpPr>
          <p:nvPr/>
        </p:nvSpPr>
        <p:spPr>
          <a:xfrm>
            <a:off x="3842473" y="1396897"/>
            <a:ext cx="5301527" cy="232846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US" sz="2500" dirty="0" smtClean="0">
                <a:latin typeface="Quicksand" panose="020B0604020202020204" charset="0"/>
              </a:rPr>
              <a:t>- </a:t>
            </a:r>
            <a:r>
              <a:rPr lang="vi-VN" sz="2500" dirty="0" smtClean="0">
                <a:latin typeface="Quicksand" panose="020B0604020202020204" charset="0"/>
              </a:rPr>
              <a:t>Xem </a:t>
            </a:r>
            <a:r>
              <a:rPr lang="vi-VN" sz="2500" dirty="0">
                <a:latin typeface="Quicksand" panose="020B0604020202020204" charset="0"/>
              </a:rPr>
              <a:t>chi tiết các đơn </a:t>
            </a:r>
            <a:r>
              <a:rPr lang="vi-VN" sz="2500" dirty="0" smtClean="0">
                <a:latin typeface="Quicksand" panose="020B0604020202020204" charset="0"/>
              </a:rPr>
              <a:t>đặt hàng</a:t>
            </a:r>
            <a:endParaRPr lang="vi-VN" sz="2500" dirty="0">
              <a:latin typeface="Quicksand" panose="020B0604020202020204" charset="0"/>
            </a:endParaRPr>
          </a:p>
          <a:p>
            <a:pPr>
              <a:lnSpc>
                <a:spcPct val="150000"/>
              </a:lnSpc>
            </a:pPr>
            <a:r>
              <a:rPr lang="en-US" sz="2500" dirty="0" smtClean="0">
                <a:latin typeface="Quicksand" panose="020B0604020202020204" charset="0"/>
              </a:rPr>
              <a:t>- </a:t>
            </a:r>
            <a:r>
              <a:rPr lang="vi-VN" sz="2500" dirty="0" smtClean="0">
                <a:latin typeface="Quicksand" panose="020B0604020202020204" charset="0"/>
              </a:rPr>
              <a:t>Thêm </a:t>
            </a:r>
            <a:r>
              <a:rPr lang="vi-VN" sz="2500" dirty="0">
                <a:latin typeface="Quicksand" panose="020B0604020202020204" charset="0"/>
              </a:rPr>
              <a:t>sản phẩm vào giỏ </a:t>
            </a:r>
            <a:r>
              <a:rPr lang="vi-VN" sz="2500" dirty="0" smtClean="0">
                <a:latin typeface="Quicksand" panose="020B0604020202020204" charset="0"/>
              </a:rPr>
              <a:t>hàng</a:t>
            </a:r>
            <a:endParaRPr lang="vi-VN" sz="2500" dirty="0">
              <a:latin typeface="Quicksand" panose="020B0604020202020204" charset="0"/>
            </a:endParaRPr>
          </a:p>
          <a:p>
            <a:pPr>
              <a:lnSpc>
                <a:spcPct val="150000"/>
              </a:lnSpc>
            </a:pPr>
            <a:r>
              <a:rPr lang="en-US" sz="2500" dirty="0" smtClean="0">
                <a:latin typeface="Quicksand" panose="020B0604020202020204" charset="0"/>
              </a:rPr>
              <a:t>- </a:t>
            </a:r>
            <a:r>
              <a:rPr lang="vi-VN" sz="2500" dirty="0" smtClean="0">
                <a:latin typeface="Quicksand" panose="020B0604020202020204" charset="0"/>
              </a:rPr>
              <a:t>Đặt </a:t>
            </a:r>
            <a:r>
              <a:rPr lang="vi-VN" sz="2500" dirty="0">
                <a:latin typeface="Quicksand" panose="020B0604020202020204" charset="0"/>
              </a:rPr>
              <a:t>sản phẩm có trong giỏ </a:t>
            </a:r>
            <a:r>
              <a:rPr lang="vi-VN" sz="2500" dirty="0" smtClean="0">
                <a:latin typeface="Quicksand" panose="020B0604020202020204" charset="0"/>
              </a:rPr>
              <a:t>hàng</a:t>
            </a:r>
            <a:r>
              <a:rPr lang="vi-VN" sz="2500" dirty="0">
                <a:latin typeface="Quicksand" panose="020B0604020202020204" charset="0"/>
              </a:rPr>
              <a:t/>
            </a:r>
            <a:br>
              <a:rPr lang="vi-VN" sz="2500" dirty="0">
                <a:latin typeface="Quicksand" panose="020B0604020202020204" charset="0"/>
              </a:rPr>
            </a:br>
            <a:r>
              <a:rPr lang="en-US" sz="2500" dirty="0" smtClean="0">
                <a:latin typeface="Quicksand" panose="020B0604020202020204" charset="0"/>
              </a:rPr>
              <a:t>- </a:t>
            </a:r>
            <a:r>
              <a:rPr lang="vi-VN" sz="2500" dirty="0" smtClean="0">
                <a:latin typeface="Quicksand" panose="020B0604020202020204" charset="0"/>
              </a:rPr>
              <a:t>Quản </a:t>
            </a:r>
            <a:r>
              <a:rPr lang="vi-VN" sz="2500" dirty="0">
                <a:latin typeface="Quicksand" panose="020B0604020202020204" charset="0"/>
              </a:rPr>
              <a:t>lí thông tin cá nhân”</a:t>
            </a:r>
          </a:p>
          <a:p>
            <a:pPr>
              <a:lnSpc>
                <a:spcPct val="150000"/>
              </a:lnSpc>
            </a:pPr>
            <a:r>
              <a:rPr lang="en-US" sz="2500" dirty="0" smtClean="0">
                <a:latin typeface="Quicksand" panose="020B0604020202020204" charset="0"/>
              </a:rPr>
              <a:t>- </a:t>
            </a:r>
            <a:r>
              <a:rPr lang="vi-VN" sz="2500" dirty="0" smtClean="0">
                <a:latin typeface="Quicksand" panose="020B0604020202020204" charset="0"/>
              </a:rPr>
              <a:t>Tạo </a:t>
            </a:r>
            <a:r>
              <a:rPr lang="vi-VN" sz="2500" dirty="0">
                <a:latin typeface="Quicksand" panose="020B0604020202020204" charset="0"/>
              </a:rPr>
              <a:t>một đánh giá”</a:t>
            </a:r>
          </a:p>
        </p:txBody>
      </p:sp>
      <p:sp>
        <p:nvSpPr>
          <p:cNvPr id="29" name="TextBox 28"/>
          <p:cNvSpPr txBox="1"/>
          <p:nvPr/>
        </p:nvSpPr>
        <p:spPr>
          <a:xfrm>
            <a:off x="8221676" y="207951"/>
            <a:ext cx="678391" cy="707886"/>
          </a:xfrm>
          <a:prstGeom prst="rect">
            <a:avLst/>
          </a:prstGeom>
          <a:noFill/>
        </p:spPr>
        <p:txBody>
          <a:bodyPr wrap="none" rtlCol="0">
            <a:spAutoFit/>
          </a:bodyPr>
          <a:lstStyle/>
          <a:p>
            <a:r>
              <a:rPr lang="en-US" sz="4000" b="1" dirty="0" smtClean="0">
                <a:latin typeface="Quicksand" panose="020B0604020202020204" charset="0"/>
              </a:rPr>
              <a:t>15</a:t>
            </a:r>
            <a:endParaRPr lang="en-US" sz="4000" b="1" dirty="0">
              <a:latin typeface="Quicksand" panose="020B0604020202020204" charset="0"/>
            </a:endParaRPr>
          </a:p>
        </p:txBody>
      </p:sp>
    </p:spTree>
    <p:extLst>
      <p:ext uri="{BB962C8B-B14F-4D97-AF65-F5344CB8AC3E}">
        <p14:creationId xmlns:p14="http://schemas.microsoft.com/office/powerpoint/2010/main" val="9989570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21"/>
        <p:cNvGrpSpPr/>
        <p:nvPr/>
      </p:nvGrpSpPr>
      <p:grpSpPr>
        <a:xfrm>
          <a:off x="0" y="0"/>
          <a:ext cx="0" cy="0"/>
          <a:chOff x="0" y="0"/>
          <a:chExt cx="0" cy="0"/>
        </a:xfrm>
      </p:grpSpPr>
      <p:sp>
        <p:nvSpPr>
          <p:cNvPr id="30" name="Google Shape;2456;p12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4">
                    <a:lumMod val="50000"/>
                  </a:schemeClr>
                </a:solidFill>
              </a:rPr>
              <a:t>CHỨC NĂNG THEO NGƯỜI DÙNG </a:t>
            </a:r>
            <a:endParaRPr lang="en-US" dirty="0">
              <a:solidFill>
                <a:schemeClr val="accent4">
                  <a:lumMod val="50000"/>
                </a:schemeClr>
              </a:solidFill>
            </a:endParaRPr>
          </a:p>
        </p:txBody>
      </p:sp>
      <p:sp>
        <p:nvSpPr>
          <p:cNvPr id="40" name="Google Shape;2424;p120"/>
          <p:cNvSpPr txBox="1">
            <a:spLocks/>
          </p:cNvSpPr>
          <p:nvPr/>
        </p:nvSpPr>
        <p:spPr>
          <a:xfrm>
            <a:off x="4336743" y="2169170"/>
            <a:ext cx="5301527" cy="232846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US" sz="2500" dirty="0" smtClean="0">
                <a:latin typeface="Quicksand" panose="020B0604020202020204" charset="0"/>
              </a:rPr>
              <a:t>- </a:t>
            </a:r>
            <a:r>
              <a:rPr lang="en-US" sz="2500" dirty="0" err="1" smtClean="0">
                <a:latin typeface="Quicksand" panose="020B0604020202020204" charset="0"/>
              </a:rPr>
              <a:t>Tìm</a:t>
            </a:r>
            <a:r>
              <a:rPr lang="en-US" sz="2500" dirty="0" smtClean="0">
                <a:latin typeface="Quicksand" panose="020B0604020202020204" charset="0"/>
              </a:rPr>
              <a:t> </a:t>
            </a:r>
            <a:r>
              <a:rPr lang="en-US" sz="2500" dirty="0" err="1">
                <a:latin typeface="Quicksand" panose="020B0604020202020204" charset="0"/>
              </a:rPr>
              <a:t>sản</a:t>
            </a:r>
            <a:r>
              <a:rPr lang="en-US" sz="2500" dirty="0">
                <a:latin typeface="Quicksand" panose="020B0604020202020204" charset="0"/>
              </a:rPr>
              <a:t> </a:t>
            </a:r>
            <a:r>
              <a:rPr lang="en-US" sz="2500" dirty="0" err="1" smtClean="0">
                <a:latin typeface="Quicksand" panose="020B0604020202020204" charset="0"/>
              </a:rPr>
              <a:t>phẩm</a:t>
            </a:r>
            <a:endParaRPr lang="en-US" sz="2500" dirty="0">
              <a:latin typeface="Quicksand" panose="020B0604020202020204" charset="0"/>
            </a:endParaRPr>
          </a:p>
          <a:p>
            <a:pPr>
              <a:lnSpc>
                <a:spcPct val="150000"/>
              </a:lnSpc>
            </a:pPr>
            <a:r>
              <a:rPr lang="en-US" sz="2500" dirty="0" smtClean="0">
                <a:latin typeface="Quicksand" panose="020B0604020202020204" charset="0"/>
              </a:rPr>
              <a:t>- </a:t>
            </a:r>
            <a:r>
              <a:rPr lang="en-US" sz="2500" dirty="0" err="1" smtClean="0">
                <a:latin typeface="Quicksand" panose="020B0604020202020204" charset="0"/>
              </a:rPr>
              <a:t>Xem</a:t>
            </a:r>
            <a:r>
              <a:rPr lang="en-US" sz="2500" dirty="0" smtClean="0">
                <a:latin typeface="Quicksand" panose="020B0604020202020204" charset="0"/>
              </a:rPr>
              <a:t> </a:t>
            </a:r>
            <a:r>
              <a:rPr lang="en-US" sz="2500" dirty="0" err="1">
                <a:latin typeface="Quicksand" panose="020B0604020202020204" charset="0"/>
              </a:rPr>
              <a:t>tất</a:t>
            </a:r>
            <a:r>
              <a:rPr lang="en-US" sz="2500" dirty="0">
                <a:latin typeface="Quicksand" panose="020B0604020202020204" charset="0"/>
              </a:rPr>
              <a:t> </a:t>
            </a:r>
            <a:r>
              <a:rPr lang="en-US" sz="2500" dirty="0" err="1">
                <a:latin typeface="Quicksand" panose="020B0604020202020204" charset="0"/>
              </a:rPr>
              <a:t>cả</a:t>
            </a:r>
            <a:r>
              <a:rPr lang="en-US" sz="2500" dirty="0">
                <a:latin typeface="Quicksand" panose="020B0604020202020204" charset="0"/>
              </a:rPr>
              <a:t> </a:t>
            </a:r>
            <a:r>
              <a:rPr lang="en-US" sz="2500" dirty="0" err="1">
                <a:latin typeface="Quicksand" panose="020B0604020202020204" charset="0"/>
              </a:rPr>
              <a:t>các</a:t>
            </a:r>
            <a:r>
              <a:rPr lang="en-US" sz="2500" dirty="0">
                <a:latin typeface="Quicksand" panose="020B0604020202020204" charset="0"/>
              </a:rPr>
              <a:t> </a:t>
            </a:r>
            <a:r>
              <a:rPr lang="en-US" sz="2500" dirty="0" err="1">
                <a:latin typeface="Quicksand" panose="020B0604020202020204" charset="0"/>
              </a:rPr>
              <a:t>sản</a:t>
            </a:r>
            <a:r>
              <a:rPr lang="en-US" sz="2500" dirty="0">
                <a:latin typeface="Quicksand" panose="020B0604020202020204" charset="0"/>
              </a:rPr>
              <a:t> </a:t>
            </a:r>
            <a:r>
              <a:rPr lang="en-US" sz="2500" dirty="0" err="1" smtClean="0">
                <a:latin typeface="Quicksand" panose="020B0604020202020204" charset="0"/>
              </a:rPr>
              <a:t>phẩm</a:t>
            </a:r>
            <a:endParaRPr lang="en-US" sz="2500" dirty="0">
              <a:latin typeface="Quicksand" panose="020B0604020202020204" charset="0"/>
            </a:endParaRPr>
          </a:p>
        </p:txBody>
      </p:sp>
      <p:grpSp>
        <p:nvGrpSpPr>
          <p:cNvPr id="8" name="Google Shape;2429;p120"/>
          <p:cNvGrpSpPr/>
          <p:nvPr/>
        </p:nvGrpSpPr>
        <p:grpSpPr>
          <a:xfrm>
            <a:off x="1737133" y="2287490"/>
            <a:ext cx="592292" cy="570001"/>
            <a:chOff x="-57568775" y="3198925"/>
            <a:chExt cx="318225" cy="318225"/>
          </a:xfrm>
          <a:solidFill>
            <a:schemeClr val="accent4">
              <a:lumMod val="50000"/>
            </a:schemeClr>
          </a:solidFill>
        </p:grpSpPr>
        <p:sp>
          <p:nvSpPr>
            <p:cNvPr id="9" name="Google Shape;2430;p12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31;p12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32;p12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33;p12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34;p12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35;p12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2423;p120"/>
          <p:cNvSpPr txBox="1">
            <a:spLocks/>
          </p:cNvSpPr>
          <p:nvPr/>
        </p:nvSpPr>
        <p:spPr>
          <a:xfrm>
            <a:off x="1121559" y="3061312"/>
            <a:ext cx="1892400" cy="49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Montserrat"/>
              <a:buNone/>
              <a:defRPr sz="28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9pPr>
          </a:lstStyle>
          <a:p>
            <a:r>
              <a:rPr lang="en-US" dirty="0" smtClean="0"/>
              <a:t>User</a:t>
            </a:r>
            <a:endParaRPr lang="en-US" dirty="0"/>
          </a:p>
        </p:txBody>
      </p:sp>
      <p:sp>
        <p:nvSpPr>
          <p:cNvPr id="16" name="Google Shape;2424;p120"/>
          <p:cNvSpPr txBox="1">
            <a:spLocks/>
          </p:cNvSpPr>
          <p:nvPr/>
        </p:nvSpPr>
        <p:spPr>
          <a:xfrm>
            <a:off x="1033628" y="3552712"/>
            <a:ext cx="2093829" cy="784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2000" dirty="0">
              <a:latin typeface="Quicksand" panose="020B0604020202020204" charset="0"/>
            </a:endParaRPr>
          </a:p>
        </p:txBody>
      </p:sp>
      <p:sp>
        <p:nvSpPr>
          <p:cNvPr id="17" name="TextBox 16"/>
          <p:cNvSpPr txBox="1"/>
          <p:nvPr/>
        </p:nvSpPr>
        <p:spPr>
          <a:xfrm>
            <a:off x="8209319" y="168125"/>
            <a:ext cx="667170" cy="707886"/>
          </a:xfrm>
          <a:prstGeom prst="rect">
            <a:avLst/>
          </a:prstGeom>
          <a:noFill/>
        </p:spPr>
        <p:txBody>
          <a:bodyPr wrap="none" rtlCol="0">
            <a:spAutoFit/>
          </a:bodyPr>
          <a:lstStyle/>
          <a:p>
            <a:r>
              <a:rPr lang="en-US" sz="4000" b="1" dirty="0" smtClean="0">
                <a:latin typeface="Quicksand" panose="020B0604020202020204" charset="0"/>
              </a:rPr>
              <a:t>16</a:t>
            </a:r>
            <a:endParaRPr lang="en-US" sz="4000" b="1" dirty="0">
              <a:latin typeface="Quicksand" panose="020B0604020202020204" charset="0"/>
            </a:endParaRPr>
          </a:p>
        </p:txBody>
      </p:sp>
    </p:spTree>
    <p:extLst>
      <p:ext uri="{BB962C8B-B14F-4D97-AF65-F5344CB8AC3E}">
        <p14:creationId xmlns:p14="http://schemas.microsoft.com/office/powerpoint/2010/main" val="18209689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21"/>
        <p:cNvGrpSpPr/>
        <p:nvPr/>
      </p:nvGrpSpPr>
      <p:grpSpPr>
        <a:xfrm>
          <a:off x="0" y="0"/>
          <a:ext cx="0" cy="0"/>
          <a:chOff x="0" y="0"/>
          <a:chExt cx="0" cy="0"/>
        </a:xfrm>
      </p:grpSpPr>
      <p:sp>
        <p:nvSpPr>
          <p:cNvPr id="30" name="Google Shape;2456;p12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4">
                    <a:lumMod val="50000"/>
                  </a:schemeClr>
                </a:solidFill>
              </a:rPr>
              <a:t>CHỨC NĂNG THEO ADMIN </a:t>
            </a:r>
            <a:endParaRPr lang="en-US" dirty="0">
              <a:solidFill>
                <a:schemeClr val="accent4">
                  <a:lumMod val="50000"/>
                </a:schemeClr>
              </a:solidFill>
            </a:endParaRPr>
          </a:p>
        </p:txBody>
      </p:sp>
      <p:sp>
        <p:nvSpPr>
          <p:cNvPr id="40" name="Google Shape;2424;p120"/>
          <p:cNvSpPr txBox="1">
            <a:spLocks/>
          </p:cNvSpPr>
          <p:nvPr/>
        </p:nvSpPr>
        <p:spPr>
          <a:xfrm>
            <a:off x="4435597" y="1373123"/>
            <a:ext cx="5301527" cy="232846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US" sz="2500" dirty="0" smtClean="0">
                <a:latin typeface="Quicksand" panose="020B0604020202020204" charset="0"/>
              </a:rPr>
              <a:t>- </a:t>
            </a:r>
            <a:r>
              <a:rPr lang="vi-VN" sz="2500" dirty="0" smtClean="0">
                <a:latin typeface="Quicksand" panose="020B0604020202020204" charset="0"/>
              </a:rPr>
              <a:t>Thêm</a:t>
            </a:r>
            <a:r>
              <a:rPr lang="vi-VN" sz="2500" dirty="0">
                <a:latin typeface="Quicksand" panose="020B0604020202020204" charset="0"/>
              </a:rPr>
              <a:t>, xóa, sửa sản </a:t>
            </a:r>
            <a:r>
              <a:rPr lang="vi-VN" sz="2500" dirty="0" smtClean="0">
                <a:latin typeface="Quicksand" panose="020B0604020202020204" charset="0"/>
              </a:rPr>
              <a:t>phẩm</a:t>
            </a:r>
            <a:endParaRPr lang="vi-VN" sz="2500" dirty="0">
              <a:latin typeface="Quicksand" panose="020B0604020202020204" charset="0"/>
            </a:endParaRPr>
          </a:p>
          <a:p>
            <a:pPr>
              <a:lnSpc>
                <a:spcPct val="150000"/>
              </a:lnSpc>
            </a:pPr>
            <a:r>
              <a:rPr lang="en-US" sz="2500" dirty="0" smtClean="0">
                <a:latin typeface="Quicksand" panose="020B0604020202020204" charset="0"/>
              </a:rPr>
              <a:t>- </a:t>
            </a:r>
            <a:r>
              <a:rPr lang="vi-VN" sz="2500" dirty="0" smtClean="0">
                <a:latin typeface="Quicksand" panose="020B0604020202020204" charset="0"/>
              </a:rPr>
              <a:t>Quản </a:t>
            </a:r>
            <a:r>
              <a:rPr lang="vi-VN" sz="2500" dirty="0">
                <a:latin typeface="Quicksand" panose="020B0604020202020204" charset="0"/>
              </a:rPr>
              <a:t>lí các đơn đơn </a:t>
            </a:r>
            <a:r>
              <a:rPr lang="vi-VN" sz="2500" dirty="0" smtClean="0">
                <a:latin typeface="Quicksand" panose="020B0604020202020204" charset="0"/>
              </a:rPr>
              <a:t>hàng</a:t>
            </a:r>
            <a:endParaRPr lang="vi-VN" sz="2500" dirty="0">
              <a:latin typeface="Quicksand" panose="020B0604020202020204" charset="0"/>
            </a:endParaRPr>
          </a:p>
          <a:p>
            <a:pPr>
              <a:lnSpc>
                <a:spcPct val="150000"/>
              </a:lnSpc>
            </a:pPr>
            <a:r>
              <a:rPr lang="en-US" sz="2500" dirty="0" smtClean="0">
                <a:latin typeface="Quicksand" panose="020B0604020202020204" charset="0"/>
              </a:rPr>
              <a:t>- </a:t>
            </a:r>
            <a:r>
              <a:rPr lang="vi-VN" sz="2500" dirty="0" smtClean="0">
                <a:latin typeface="Quicksand" panose="020B0604020202020204" charset="0"/>
              </a:rPr>
              <a:t>Cập </a:t>
            </a:r>
            <a:r>
              <a:rPr lang="vi-VN" sz="2500" dirty="0">
                <a:latin typeface="Quicksand" panose="020B0604020202020204" charset="0"/>
              </a:rPr>
              <a:t>nhật quyền của </a:t>
            </a:r>
            <a:r>
              <a:rPr lang="vi-VN" sz="2500" dirty="0" smtClean="0">
                <a:latin typeface="Quicksand" panose="020B0604020202020204" charset="0"/>
              </a:rPr>
              <a:t>user</a:t>
            </a:r>
            <a:endParaRPr lang="vi-VN" sz="2500" dirty="0">
              <a:latin typeface="Quicksand" panose="020B0604020202020204" charset="0"/>
            </a:endParaRPr>
          </a:p>
          <a:p>
            <a:pPr>
              <a:lnSpc>
                <a:spcPct val="150000"/>
              </a:lnSpc>
            </a:pPr>
            <a:r>
              <a:rPr lang="en-US" sz="2500" dirty="0" smtClean="0">
                <a:latin typeface="Quicksand" panose="020B0604020202020204" charset="0"/>
              </a:rPr>
              <a:t>- </a:t>
            </a:r>
            <a:r>
              <a:rPr lang="vi-VN" sz="2500" dirty="0" smtClean="0">
                <a:latin typeface="Quicksand" panose="020B0604020202020204" charset="0"/>
              </a:rPr>
              <a:t>Quản </a:t>
            </a:r>
            <a:r>
              <a:rPr lang="vi-VN" sz="2500" dirty="0">
                <a:latin typeface="Quicksand" panose="020B0604020202020204" charset="0"/>
              </a:rPr>
              <a:t>lí người </a:t>
            </a:r>
            <a:r>
              <a:rPr lang="vi-VN" sz="2500" dirty="0" smtClean="0">
                <a:latin typeface="Quicksand" panose="020B0604020202020204" charset="0"/>
              </a:rPr>
              <a:t>dùng</a:t>
            </a:r>
            <a:r>
              <a:rPr lang="vi-VN" sz="2500" dirty="0">
                <a:latin typeface="Quicksand" panose="020B0604020202020204" charset="0"/>
              </a:rPr>
              <a:t/>
            </a:r>
            <a:br>
              <a:rPr lang="vi-VN" sz="2500" dirty="0">
                <a:latin typeface="Quicksand" panose="020B0604020202020204" charset="0"/>
              </a:rPr>
            </a:br>
            <a:r>
              <a:rPr lang="en-US" sz="2500" dirty="0" smtClean="0">
                <a:latin typeface="Quicksand" panose="020B0604020202020204" charset="0"/>
              </a:rPr>
              <a:t>- </a:t>
            </a:r>
            <a:r>
              <a:rPr lang="vi-VN" sz="2500" dirty="0" smtClean="0">
                <a:latin typeface="Quicksand" panose="020B0604020202020204" charset="0"/>
              </a:rPr>
              <a:t>Xử </a:t>
            </a:r>
            <a:r>
              <a:rPr lang="vi-VN" sz="2500" dirty="0">
                <a:latin typeface="Quicksand" panose="020B0604020202020204" charset="0"/>
              </a:rPr>
              <a:t>lý đánh </a:t>
            </a:r>
            <a:r>
              <a:rPr lang="vi-VN" sz="2500" dirty="0" smtClean="0">
                <a:latin typeface="Quicksand" panose="020B0604020202020204" charset="0"/>
              </a:rPr>
              <a:t>giá</a:t>
            </a:r>
            <a:endParaRPr lang="vi-VN" sz="2500" dirty="0">
              <a:latin typeface="Quicksand" panose="020B0604020202020204" charset="0"/>
            </a:endParaRPr>
          </a:p>
          <a:p>
            <a:pPr>
              <a:lnSpc>
                <a:spcPct val="150000"/>
              </a:lnSpc>
            </a:pPr>
            <a:endParaRPr lang="vi-VN" sz="2500" dirty="0">
              <a:latin typeface="Quicksand" panose="020B0604020202020204" charset="0"/>
            </a:endParaRPr>
          </a:p>
        </p:txBody>
      </p:sp>
      <p:sp>
        <p:nvSpPr>
          <p:cNvPr id="26" name="Google Shape;2424;p120"/>
          <p:cNvSpPr txBox="1">
            <a:spLocks/>
          </p:cNvSpPr>
          <p:nvPr/>
        </p:nvSpPr>
        <p:spPr>
          <a:xfrm>
            <a:off x="5883014" y="2827643"/>
            <a:ext cx="3371954" cy="784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vi-VN" sz="1900" dirty="0">
              <a:latin typeface="Quicksand" panose="020B0604020202020204" charset="0"/>
            </a:endParaRPr>
          </a:p>
        </p:txBody>
      </p:sp>
      <p:grpSp>
        <p:nvGrpSpPr>
          <p:cNvPr id="37" name="Google Shape;2439;p120"/>
          <p:cNvGrpSpPr/>
          <p:nvPr/>
        </p:nvGrpSpPr>
        <p:grpSpPr>
          <a:xfrm>
            <a:off x="1911565" y="2245446"/>
            <a:ext cx="616745" cy="631720"/>
            <a:chOff x="-56766175" y="3198925"/>
            <a:chExt cx="279625" cy="319000"/>
          </a:xfrm>
          <a:solidFill>
            <a:schemeClr val="accent4">
              <a:lumMod val="50000"/>
            </a:schemeClr>
          </a:solidFill>
        </p:grpSpPr>
        <p:sp>
          <p:nvSpPr>
            <p:cNvPr id="38" name="Google Shape;2440;p120"/>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41;p120"/>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42;p120"/>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43;p120"/>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44;p120"/>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445;p120"/>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446;p120"/>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2423;p120"/>
          <p:cNvSpPr txBox="1">
            <a:spLocks/>
          </p:cNvSpPr>
          <p:nvPr/>
        </p:nvSpPr>
        <p:spPr>
          <a:xfrm>
            <a:off x="1337121" y="3120443"/>
            <a:ext cx="1892400" cy="49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Montserrat"/>
              <a:buNone/>
              <a:defRPr sz="28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2800"/>
              <a:buFont typeface="Montserrat Black"/>
              <a:buNone/>
              <a:defRPr sz="2800" b="0" i="0" u="none" strike="noStrike" cap="none">
                <a:solidFill>
                  <a:schemeClr val="lt2"/>
                </a:solidFill>
                <a:latin typeface="Montserrat Black"/>
                <a:ea typeface="Montserrat Black"/>
                <a:cs typeface="Montserrat Black"/>
                <a:sym typeface="Montserrat Black"/>
              </a:defRPr>
            </a:lvl9pPr>
          </a:lstStyle>
          <a:p>
            <a:r>
              <a:rPr lang="en-US" dirty="0" smtClean="0"/>
              <a:t>Admin </a:t>
            </a:r>
            <a:endParaRPr lang="en-US" dirty="0"/>
          </a:p>
        </p:txBody>
      </p:sp>
      <p:sp>
        <p:nvSpPr>
          <p:cNvPr id="47" name="TextBox 46"/>
          <p:cNvSpPr txBox="1"/>
          <p:nvPr/>
        </p:nvSpPr>
        <p:spPr>
          <a:xfrm>
            <a:off x="8209319" y="168125"/>
            <a:ext cx="665567" cy="707886"/>
          </a:xfrm>
          <a:prstGeom prst="rect">
            <a:avLst/>
          </a:prstGeom>
          <a:noFill/>
        </p:spPr>
        <p:txBody>
          <a:bodyPr wrap="none" rtlCol="0">
            <a:spAutoFit/>
          </a:bodyPr>
          <a:lstStyle/>
          <a:p>
            <a:r>
              <a:rPr lang="en-US" sz="4000" b="1" dirty="0" smtClean="0">
                <a:latin typeface="Quicksand" panose="020B0604020202020204" charset="0"/>
              </a:rPr>
              <a:t>17</a:t>
            </a:r>
            <a:endParaRPr lang="en-US" sz="4000" b="1" dirty="0">
              <a:latin typeface="Quicksand" panose="020B0604020202020204" charset="0"/>
            </a:endParaRPr>
          </a:p>
        </p:txBody>
      </p:sp>
    </p:spTree>
    <p:extLst>
      <p:ext uri="{BB962C8B-B14F-4D97-AF65-F5344CB8AC3E}">
        <p14:creationId xmlns:p14="http://schemas.microsoft.com/office/powerpoint/2010/main" val="9191156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93"/>
          <p:cNvSpPr txBox="1">
            <a:spLocks noGrp="1"/>
          </p:cNvSpPr>
          <p:nvPr>
            <p:ph type="title"/>
          </p:nvPr>
        </p:nvSpPr>
        <p:spPr>
          <a:xfrm>
            <a:off x="256438" y="2190335"/>
            <a:ext cx="4251195" cy="755700"/>
          </a:xfrm>
          <a:prstGeom prst="rect">
            <a:avLst/>
          </a:prstGeom>
        </p:spPr>
        <p:txBody>
          <a:bodyPr spcFirstLastPara="1" wrap="square" lIns="91425" tIns="91425" rIns="91425" bIns="91425" anchor="ctr" anchorCtr="0">
            <a:noAutofit/>
          </a:bodyPr>
          <a:lstStyle/>
          <a:p>
            <a:r>
              <a:rPr lang="en-US" sz="4000" dirty="0"/>
              <a:t>4</a:t>
            </a:r>
            <a:r>
              <a:rPr lang="en-US" sz="4000" dirty="0" smtClean="0"/>
              <a:t>. DEMO</a:t>
            </a:r>
            <a:endParaRPr lang="en-US" sz="4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7633" y="1201217"/>
            <a:ext cx="4067433" cy="3050575"/>
          </a:xfrm>
          <a:prstGeom prst="rect">
            <a:avLst/>
          </a:prstGeom>
        </p:spPr>
      </p:pic>
      <p:sp>
        <p:nvSpPr>
          <p:cNvPr id="6" name="TextBox 5"/>
          <p:cNvSpPr txBox="1"/>
          <p:nvPr/>
        </p:nvSpPr>
        <p:spPr>
          <a:xfrm>
            <a:off x="8011611" y="254623"/>
            <a:ext cx="663964" cy="707886"/>
          </a:xfrm>
          <a:prstGeom prst="rect">
            <a:avLst/>
          </a:prstGeom>
          <a:noFill/>
        </p:spPr>
        <p:txBody>
          <a:bodyPr wrap="none" rtlCol="0">
            <a:spAutoFit/>
          </a:bodyPr>
          <a:lstStyle/>
          <a:p>
            <a:r>
              <a:rPr lang="en-US" sz="4000" b="1" dirty="0" smtClean="0">
                <a:latin typeface="Quicksand" panose="020B0604020202020204" charset="0"/>
              </a:rPr>
              <a:t>18</a:t>
            </a:r>
            <a:endParaRPr lang="en-US" sz="4000" b="1" dirty="0">
              <a:latin typeface="Quicksand" panose="020B0604020202020204" charset="0"/>
            </a:endParaRPr>
          </a:p>
        </p:txBody>
      </p:sp>
    </p:spTree>
    <p:extLst>
      <p:ext uri="{BB962C8B-B14F-4D97-AF65-F5344CB8AC3E}">
        <p14:creationId xmlns:p14="http://schemas.microsoft.com/office/powerpoint/2010/main" val="129011642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93"/>
          <p:cNvSpPr txBox="1">
            <a:spLocks noGrp="1"/>
          </p:cNvSpPr>
          <p:nvPr>
            <p:ph type="title"/>
          </p:nvPr>
        </p:nvSpPr>
        <p:spPr>
          <a:xfrm>
            <a:off x="256438" y="2190335"/>
            <a:ext cx="4251195" cy="755700"/>
          </a:xfrm>
          <a:prstGeom prst="rect">
            <a:avLst/>
          </a:prstGeom>
        </p:spPr>
        <p:txBody>
          <a:bodyPr spcFirstLastPara="1" wrap="square" lIns="91425" tIns="91425" rIns="91425" bIns="91425" anchor="ctr" anchorCtr="0">
            <a:noAutofit/>
          </a:bodyPr>
          <a:lstStyle/>
          <a:p>
            <a:r>
              <a:rPr lang="en-US" sz="4000" dirty="0" smtClean="0"/>
              <a:t>5. KẾT LUẬN</a:t>
            </a:r>
            <a:endParaRPr lang="en-US" sz="4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7504" y="1077651"/>
            <a:ext cx="4626180" cy="3469635"/>
          </a:xfrm>
          <a:prstGeom prst="rect">
            <a:avLst/>
          </a:prstGeom>
        </p:spPr>
      </p:pic>
      <p:sp>
        <p:nvSpPr>
          <p:cNvPr id="5" name="TextBox 4"/>
          <p:cNvSpPr txBox="1"/>
          <p:nvPr/>
        </p:nvSpPr>
        <p:spPr>
          <a:xfrm>
            <a:off x="8046514" y="254622"/>
            <a:ext cx="675185" cy="707886"/>
          </a:xfrm>
          <a:prstGeom prst="rect">
            <a:avLst/>
          </a:prstGeom>
          <a:noFill/>
        </p:spPr>
        <p:txBody>
          <a:bodyPr wrap="none" rtlCol="0">
            <a:spAutoFit/>
          </a:bodyPr>
          <a:lstStyle/>
          <a:p>
            <a:r>
              <a:rPr lang="en-US" sz="4000" b="1" dirty="0" smtClean="0">
                <a:latin typeface="Quicksand" panose="020B0604020202020204" charset="0"/>
              </a:rPr>
              <a:t>19</a:t>
            </a:r>
            <a:endParaRPr lang="en-US" sz="4000" b="1" dirty="0">
              <a:latin typeface="Quicksand" panose="020B0604020202020204" charset="0"/>
            </a:endParaRPr>
          </a:p>
        </p:txBody>
      </p:sp>
    </p:spTree>
    <p:extLst>
      <p:ext uri="{BB962C8B-B14F-4D97-AF65-F5344CB8AC3E}">
        <p14:creationId xmlns:p14="http://schemas.microsoft.com/office/powerpoint/2010/main" val="9788051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1358" name="Google Shape;1358;p89"/>
          <p:cNvSpPr/>
          <p:nvPr/>
        </p:nvSpPr>
        <p:spPr>
          <a:xfrm>
            <a:off x="673114" y="2465974"/>
            <a:ext cx="731550" cy="731550"/>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4">
                  <a:lumMod val="50000"/>
                </a:schemeClr>
              </a:gs>
              <a:gs pos="100000">
                <a:schemeClr val="accent4">
                  <a:lumMod val="50000"/>
                </a:schemeClr>
              </a:gs>
            </a:gsLst>
            <a:lin ang="8100019" scaled="0"/>
          </a:gra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9"/>
          <p:cNvSpPr/>
          <p:nvPr/>
        </p:nvSpPr>
        <p:spPr>
          <a:xfrm>
            <a:off x="5067176" y="2977891"/>
            <a:ext cx="731550" cy="731550"/>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4">
                  <a:lumMod val="50000"/>
                </a:schemeClr>
              </a:gs>
              <a:gs pos="100000">
                <a:schemeClr val="accent4">
                  <a:lumMod val="50000"/>
                </a:schemeClr>
              </a:gs>
            </a:gsLst>
            <a:lin ang="8100019" scaled="0"/>
          </a:gra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9"/>
          <p:cNvSpPr/>
          <p:nvPr/>
        </p:nvSpPr>
        <p:spPr>
          <a:xfrm>
            <a:off x="5141734" y="1768040"/>
            <a:ext cx="731550" cy="731550"/>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4">
                  <a:lumMod val="50000"/>
                </a:schemeClr>
              </a:gs>
              <a:gs pos="100000">
                <a:schemeClr val="accent4">
                  <a:lumMod val="50000"/>
                </a:schemeClr>
              </a:gs>
            </a:gsLst>
            <a:lin ang="8100019" scaled="0"/>
          </a:gra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9"/>
          <p:cNvSpPr/>
          <p:nvPr/>
        </p:nvSpPr>
        <p:spPr>
          <a:xfrm>
            <a:off x="673114" y="1257398"/>
            <a:ext cx="731550" cy="731550"/>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4">
                  <a:lumMod val="50000"/>
                </a:schemeClr>
              </a:gs>
              <a:gs pos="100000">
                <a:schemeClr val="accent4">
                  <a:lumMod val="50000"/>
                </a:schemeClr>
              </a:gs>
            </a:gsLst>
            <a:lin ang="8100019" scaled="0"/>
          </a:gra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9"/>
          <p:cNvSpPr txBox="1">
            <a:spLocks noGrp="1"/>
          </p:cNvSpPr>
          <p:nvPr>
            <p:ph type="title" idx="7"/>
          </p:nvPr>
        </p:nvSpPr>
        <p:spPr>
          <a:xfrm>
            <a:off x="673114" y="1404500"/>
            <a:ext cx="731550" cy="422786"/>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01</a:t>
            </a:r>
            <a:endParaRPr sz="2800" dirty="0"/>
          </a:p>
        </p:txBody>
      </p:sp>
      <p:sp>
        <p:nvSpPr>
          <p:cNvPr id="1365" name="Google Shape;1365;p89"/>
          <p:cNvSpPr txBox="1">
            <a:spLocks noGrp="1"/>
          </p:cNvSpPr>
          <p:nvPr>
            <p:ph type="title"/>
          </p:nvPr>
        </p:nvSpPr>
        <p:spPr>
          <a:xfrm>
            <a:off x="1500027" y="1392886"/>
            <a:ext cx="2580300" cy="43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smtClean="0"/>
              <a:t>TỔNG QUAN VỀ ĐỀ TÀI </a:t>
            </a:r>
            <a:endParaRPr sz="2000" dirty="0"/>
          </a:p>
        </p:txBody>
      </p:sp>
      <p:sp>
        <p:nvSpPr>
          <p:cNvPr id="1368" name="Google Shape;1368;p89"/>
          <p:cNvSpPr txBox="1">
            <a:spLocks noGrp="1"/>
          </p:cNvSpPr>
          <p:nvPr>
            <p:ph type="title" idx="5"/>
          </p:nvPr>
        </p:nvSpPr>
        <p:spPr>
          <a:xfrm>
            <a:off x="5894102" y="3126466"/>
            <a:ext cx="2965466" cy="434400"/>
          </a:xfrm>
          <a:prstGeom prst="rect">
            <a:avLst/>
          </a:prstGeom>
        </p:spPr>
        <p:txBody>
          <a:bodyPr spcFirstLastPara="1" wrap="square" lIns="91425" tIns="91425" rIns="91425" bIns="91425" anchor="ctr" anchorCtr="0">
            <a:noAutofit/>
          </a:bodyPr>
          <a:lstStyle/>
          <a:p>
            <a:r>
              <a:rPr lang="en-US" sz="2000" dirty="0" smtClean="0"/>
              <a:t>KẾT LUẬN </a:t>
            </a:r>
            <a:endParaRPr lang="en-US" sz="2000" dirty="0"/>
          </a:p>
        </p:txBody>
      </p:sp>
      <p:sp>
        <p:nvSpPr>
          <p:cNvPr id="1371" name="Google Shape;1371;p89"/>
          <p:cNvSpPr txBox="1">
            <a:spLocks noGrp="1"/>
          </p:cNvSpPr>
          <p:nvPr>
            <p:ph type="title" idx="9"/>
          </p:nvPr>
        </p:nvSpPr>
        <p:spPr>
          <a:xfrm>
            <a:off x="673114" y="2609912"/>
            <a:ext cx="731550" cy="4344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smtClean="0"/>
              <a:t>02</a:t>
            </a:r>
            <a:endParaRPr sz="2800" dirty="0"/>
          </a:p>
        </p:txBody>
      </p:sp>
      <p:sp>
        <p:nvSpPr>
          <p:cNvPr id="1372" name="Google Shape;1372;p89"/>
          <p:cNvSpPr txBox="1">
            <a:spLocks noGrp="1"/>
          </p:cNvSpPr>
          <p:nvPr>
            <p:ph type="title" idx="13"/>
          </p:nvPr>
        </p:nvSpPr>
        <p:spPr>
          <a:xfrm>
            <a:off x="5067164" y="3126466"/>
            <a:ext cx="731550" cy="4344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smtClean="0"/>
              <a:t>05</a:t>
            </a:r>
            <a:endParaRPr sz="2800" dirty="0"/>
          </a:p>
        </p:txBody>
      </p:sp>
      <p:sp>
        <p:nvSpPr>
          <p:cNvPr id="1373" name="Google Shape;1373;p89"/>
          <p:cNvSpPr txBox="1">
            <a:spLocks noGrp="1"/>
          </p:cNvSpPr>
          <p:nvPr>
            <p:ph type="title" idx="15"/>
          </p:nvPr>
        </p:nvSpPr>
        <p:spPr>
          <a:xfrm>
            <a:off x="0" y="461939"/>
            <a:ext cx="91440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NỘI DUNG</a:t>
            </a:r>
            <a:endParaRPr dirty="0"/>
          </a:p>
        </p:txBody>
      </p:sp>
      <p:sp>
        <p:nvSpPr>
          <p:cNvPr id="32" name="Google Shape;1358;p89"/>
          <p:cNvSpPr/>
          <p:nvPr/>
        </p:nvSpPr>
        <p:spPr>
          <a:xfrm>
            <a:off x="673114" y="3735708"/>
            <a:ext cx="731550" cy="731550"/>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4">
                  <a:lumMod val="50000"/>
                </a:schemeClr>
              </a:gs>
              <a:gs pos="100000">
                <a:schemeClr val="accent4">
                  <a:lumMod val="50000"/>
                </a:schemeClr>
              </a:gs>
            </a:gsLst>
            <a:lin ang="8100019" scaled="0"/>
          </a:gra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62;p89"/>
          <p:cNvSpPr txBox="1">
            <a:spLocks/>
          </p:cNvSpPr>
          <p:nvPr/>
        </p:nvSpPr>
        <p:spPr>
          <a:xfrm>
            <a:off x="1500027" y="3857901"/>
            <a:ext cx="2580300" cy="43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Black"/>
              <a:buNone/>
              <a:defRPr sz="22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9pPr>
          </a:lstStyle>
          <a:p>
            <a:endParaRPr lang="en-US" sz="2000" dirty="0"/>
          </a:p>
        </p:txBody>
      </p:sp>
      <p:sp>
        <p:nvSpPr>
          <p:cNvPr id="36" name="Google Shape;1371;p89"/>
          <p:cNvSpPr txBox="1">
            <a:spLocks/>
          </p:cNvSpPr>
          <p:nvPr/>
        </p:nvSpPr>
        <p:spPr>
          <a:xfrm>
            <a:off x="673114" y="3878682"/>
            <a:ext cx="731550" cy="45614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700"/>
              <a:buFont typeface="Montserrat"/>
              <a:buNone/>
              <a:defRPr sz="36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9pPr>
          </a:lstStyle>
          <a:p>
            <a:r>
              <a:rPr lang="en" sz="2800" dirty="0" smtClean="0"/>
              <a:t>03</a:t>
            </a:r>
            <a:endParaRPr lang="en" sz="2800" dirty="0"/>
          </a:p>
        </p:txBody>
      </p:sp>
      <p:sp>
        <p:nvSpPr>
          <p:cNvPr id="42" name="Google Shape;1362;p89"/>
          <p:cNvSpPr txBox="1">
            <a:spLocks/>
          </p:cNvSpPr>
          <p:nvPr/>
        </p:nvSpPr>
        <p:spPr>
          <a:xfrm>
            <a:off x="1500015" y="3879646"/>
            <a:ext cx="2580300" cy="43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Black"/>
              <a:buNone/>
              <a:defRPr sz="22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9pPr>
          </a:lstStyle>
          <a:p>
            <a:r>
              <a:rPr lang="en-US" sz="2000" dirty="0" smtClean="0"/>
              <a:t>CHỨC NĂNG CỦA WEBSITE </a:t>
            </a:r>
            <a:endParaRPr lang="en-US" sz="2000" dirty="0"/>
          </a:p>
        </p:txBody>
      </p:sp>
      <p:sp>
        <p:nvSpPr>
          <p:cNvPr id="43" name="Google Shape;1366;p89"/>
          <p:cNvSpPr txBox="1">
            <a:spLocks/>
          </p:cNvSpPr>
          <p:nvPr/>
        </p:nvSpPr>
        <p:spPr>
          <a:xfrm>
            <a:off x="1500015" y="2632070"/>
            <a:ext cx="2803044" cy="43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Black"/>
              <a:buNone/>
              <a:defRPr sz="22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9pPr>
          </a:lstStyle>
          <a:p>
            <a:r>
              <a:rPr lang="en-US" sz="2000" dirty="0" smtClean="0"/>
              <a:t>CÔNG NGHỆ SỬ DỤNG </a:t>
            </a:r>
            <a:endParaRPr lang="vi-VN" sz="2000" dirty="0"/>
          </a:p>
        </p:txBody>
      </p:sp>
      <p:sp>
        <p:nvSpPr>
          <p:cNvPr id="50" name="Google Shape;1368;p89"/>
          <p:cNvSpPr txBox="1">
            <a:spLocks/>
          </p:cNvSpPr>
          <p:nvPr/>
        </p:nvSpPr>
        <p:spPr>
          <a:xfrm>
            <a:off x="5968647" y="1921054"/>
            <a:ext cx="2965466" cy="43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Black"/>
              <a:buNone/>
              <a:defRPr sz="22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2400"/>
              <a:buFont typeface="Montserrat Black"/>
              <a:buNone/>
              <a:defRPr sz="2400" b="0" i="0" u="none" strike="noStrike" cap="none">
                <a:solidFill>
                  <a:schemeClr val="lt2"/>
                </a:solidFill>
                <a:latin typeface="Montserrat Black"/>
                <a:ea typeface="Montserrat Black"/>
                <a:cs typeface="Montserrat Black"/>
                <a:sym typeface="Montserrat Black"/>
              </a:defRPr>
            </a:lvl9pPr>
          </a:lstStyle>
          <a:p>
            <a:r>
              <a:rPr lang="en-US" sz="2000" dirty="0" smtClean="0"/>
              <a:t>DEMO WEBSITE </a:t>
            </a:r>
            <a:endParaRPr lang="vi-VN" sz="2000" dirty="0"/>
          </a:p>
        </p:txBody>
      </p:sp>
      <p:sp>
        <p:nvSpPr>
          <p:cNvPr id="51" name="Google Shape;1372;p89"/>
          <p:cNvSpPr txBox="1">
            <a:spLocks/>
          </p:cNvSpPr>
          <p:nvPr/>
        </p:nvSpPr>
        <p:spPr>
          <a:xfrm>
            <a:off x="5141733" y="1879677"/>
            <a:ext cx="731525" cy="4757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700"/>
              <a:buFont typeface="Montserrat"/>
              <a:buNone/>
              <a:defRPr sz="36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4700"/>
              <a:buFont typeface="Montserrat Black"/>
              <a:buNone/>
              <a:defRPr sz="4700" b="0" i="0" u="none" strike="noStrike" cap="none">
                <a:solidFill>
                  <a:schemeClr val="lt2"/>
                </a:solidFill>
                <a:latin typeface="Montserrat Black"/>
                <a:ea typeface="Montserrat Black"/>
                <a:cs typeface="Montserrat Black"/>
                <a:sym typeface="Montserrat Black"/>
              </a:defRPr>
            </a:lvl9pPr>
          </a:lstStyle>
          <a:p>
            <a:r>
              <a:rPr lang="en" sz="2800" dirty="0" smtClean="0"/>
              <a:t>04</a:t>
            </a:r>
            <a:endParaRPr lang="en" sz="2800" dirty="0"/>
          </a:p>
        </p:txBody>
      </p:sp>
      <p:sp>
        <p:nvSpPr>
          <p:cNvPr id="53" name="TextBox 52"/>
          <p:cNvSpPr txBox="1"/>
          <p:nvPr/>
        </p:nvSpPr>
        <p:spPr>
          <a:xfrm>
            <a:off x="8567665" y="338004"/>
            <a:ext cx="476412" cy="707886"/>
          </a:xfrm>
          <a:prstGeom prst="rect">
            <a:avLst/>
          </a:prstGeom>
          <a:noFill/>
        </p:spPr>
        <p:txBody>
          <a:bodyPr wrap="none" rtlCol="0">
            <a:spAutoFit/>
          </a:bodyPr>
          <a:lstStyle/>
          <a:p>
            <a:r>
              <a:rPr lang="en-US" sz="4000" b="1" dirty="0">
                <a:latin typeface="Quicksand" panose="020B0604020202020204" charset="0"/>
              </a:rPr>
              <a:t>2</a:t>
            </a:r>
            <a:endParaRPr lang="en-US" sz="4000" b="1" dirty="0">
              <a:latin typeface="Quicksand" panose="020B060402020202020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31"/>
        <p:cNvGrpSpPr/>
        <p:nvPr/>
      </p:nvGrpSpPr>
      <p:grpSpPr>
        <a:xfrm>
          <a:off x="0" y="0"/>
          <a:ext cx="0" cy="0"/>
          <a:chOff x="0" y="0"/>
          <a:chExt cx="0" cy="0"/>
        </a:xfrm>
      </p:grpSpPr>
      <p:sp>
        <p:nvSpPr>
          <p:cNvPr id="1733" name="Google Shape;1733;p98"/>
          <p:cNvSpPr txBox="1">
            <a:spLocks noGrp="1"/>
          </p:cNvSpPr>
          <p:nvPr>
            <p:ph type="subTitle" idx="5"/>
          </p:nvPr>
        </p:nvSpPr>
        <p:spPr>
          <a:xfrm>
            <a:off x="574300" y="691211"/>
            <a:ext cx="8322565" cy="2312627"/>
          </a:xfrm>
          <a:prstGeom prst="rect">
            <a:avLst/>
          </a:prstGeom>
        </p:spPr>
        <p:txBody>
          <a:bodyPr spcFirstLastPara="1" wrap="square" lIns="91425" tIns="91425" rIns="91425" bIns="91425" anchor="t" anchorCtr="0">
            <a:noAutofit/>
          </a:bodyPr>
          <a:lstStyle/>
          <a:p>
            <a:pPr marL="0" lvl="0" indent="0" algn="l">
              <a:lnSpc>
                <a:spcPct val="150000"/>
              </a:lnSpc>
            </a:pPr>
            <a:r>
              <a:rPr lang="vi-VN" sz="2000" dirty="0"/>
              <a:t>− Đã </a:t>
            </a:r>
            <a:r>
              <a:rPr lang="vi-VN" sz="2000" b="1" dirty="0">
                <a:solidFill>
                  <a:schemeClr val="accent1">
                    <a:lumMod val="75000"/>
                  </a:schemeClr>
                </a:solidFill>
              </a:rPr>
              <a:t>tìm hiểu và sử dụng thành công </a:t>
            </a:r>
            <a:r>
              <a:rPr lang="vi-VN" sz="2000" dirty="0"/>
              <a:t>các công nghệ mới vào đề tài. </a:t>
            </a:r>
            <a:endParaRPr lang="en-US" sz="2000" dirty="0" smtClean="0"/>
          </a:p>
          <a:p>
            <a:pPr marL="0" lvl="0" indent="0" algn="l">
              <a:lnSpc>
                <a:spcPct val="150000"/>
              </a:lnSpc>
            </a:pPr>
            <a:r>
              <a:rPr lang="vi-VN" sz="2000" dirty="0" smtClean="0"/>
              <a:t>− Cơ sở dữ liệu được </a:t>
            </a:r>
            <a:r>
              <a:rPr lang="vi-VN" sz="2000" b="1" dirty="0" smtClean="0">
                <a:solidFill>
                  <a:schemeClr val="accent1">
                    <a:lumMod val="75000"/>
                  </a:schemeClr>
                </a:solidFill>
              </a:rPr>
              <a:t>cập nhật liên tục </a:t>
            </a:r>
            <a:r>
              <a:rPr lang="vi-VN" sz="2000" dirty="0" smtClean="0"/>
              <a:t>với </a:t>
            </a:r>
            <a:r>
              <a:rPr lang="vi-VN" sz="2000" dirty="0"/>
              <a:t>các thông tin mới nhất. </a:t>
            </a:r>
            <a:endParaRPr lang="en-US" sz="2000" dirty="0" smtClean="0"/>
          </a:p>
          <a:p>
            <a:pPr marL="0" lvl="0" indent="0" algn="l">
              <a:lnSpc>
                <a:spcPct val="150000"/>
              </a:lnSpc>
            </a:pPr>
            <a:r>
              <a:rPr lang="vi-VN" sz="2000" dirty="0" smtClean="0"/>
              <a:t>− </a:t>
            </a:r>
            <a:r>
              <a:rPr lang="vi-VN" sz="2000" dirty="0"/>
              <a:t>Cho phép quản trị </a:t>
            </a:r>
            <a:r>
              <a:rPr lang="vi-VN" sz="2000" dirty="0" smtClean="0"/>
              <a:t>viên </a:t>
            </a:r>
            <a:r>
              <a:rPr lang="vi-VN" sz="2000" b="1" dirty="0">
                <a:solidFill>
                  <a:schemeClr val="accent1">
                    <a:lumMod val="75000"/>
                  </a:schemeClr>
                </a:solidFill>
              </a:rPr>
              <a:t>quản lý được dữ liệu của hệ thống </a:t>
            </a:r>
            <a:r>
              <a:rPr lang="vi-VN" sz="2000" dirty="0"/>
              <a:t>(doanh thu, người dùng, sản phẩm, đơn hàng, đánh giá) và có thể thêm, xóa, cập nhật dữ liệu. </a:t>
            </a:r>
            <a:endParaRPr lang="en-US" sz="2000" dirty="0" smtClean="0"/>
          </a:p>
          <a:p>
            <a:pPr marL="0" lvl="0" indent="0" algn="l">
              <a:lnSpc>
                <a:spcPct val="150000"/>
              </a:lnSpc>
            </a:pPr>
            <a:r>
              <a:rPr lang="vi-VN" sz="2000" dirty="0" smtClean="0"/>
              <a:t>− </a:t>
            </a:r>
            <a:r>
              <a:rPr lang="vi-VN" sz="2000" dirty="0"/>
              <a:t>Cho phép người dùng thực hiện được </a:t>
            </a:r>
            <a:r>
              <a:rPr lang="vi-VN" sz="2000" b="1" dirty="0">
                <a:solidFill>
                  <a:schemeClr val="accent1">
                    <a:lumMod val="75000"/>
                  </a:schemeClr>
                </a:solidFill>
              </a:rPr>
              <a:t>quyền lợi khách </a:t>
            </a:r>
            <a:r>
              <a:rPr lang="en-US" sz="2000" b="1" dirty="0" err="1" smtClean="0">
                <a:solidFill>
                  <a:schemeClr val="accent1">
                    <a:lumMod val="75000"/>
                  </a:schemeClr>
                </a:solidFill>
              </a:rPr>
              <a:t>hàng.f</a:t>
            </a:r>
            <a:endParaRPr lang="en-US" sz="2000" b="1" dirty="0" smtClean="0">
              <a:solidFill>
                <a:schemeClr val="accent1">
                  <a:lumMod val="75000"/>
                </a:schemeClr>
              </a:solidFill>
            </a:endParaRPr>
          </a:p>
          <a:p>
            <a:pPr marL="0" lvl="0" indent="0" algn="l">
              <a:lnSpc>
                <a:spcPct val="150000"/>
              </a:lnSpc>
            </a:pPr>
            <a:r>
              <a:rPr lang="vi-VN" sz="2000" dirty="0" smtClean="0"/>
              <a:t>− </a:t>
            </a:r>
            <a:r>
              <a:rPr lang="vi-VN" sz="2000" b="1" dirty="0">
                <a:solidFill>
                  <a:schemeClr val="accent1">
                    <a:lumMod val="75000"/>
                  </a:schemeClr>
                </a:solidFill>
              </a:rPr>
              <a:t>Giao diện đơn giản, dễ sử dụng </a:t>
            </a:r>
            <a:r>
              <a:rPr lang="vi-VN" sz="2000" dirty="0"/>
              <a:t>trên trình duyệt ở máy tính và cả điện thoại hoặc một số thiết bị khác </a:t>
            </a:r>
            <a:endParaRPr lang="en-US" sz="2000" dirty="0" smtClean="0"/>
          </a:p>
          <a:p>
            <a:pPr marL="0" lvl="0" indent="0" algn="l">
              <a:lnSpc>
                <a:spcPct val="150000"/>
              </a:lnSpc>
            </a:pPr>
            <a:r>
              <a:rPr lang="vi-VN" sz="2000" dirty="0" smtClean="0"/>
              <a:t>− </a:t>
            </a:r>
            <a:r>
              <a:rPr lang="vi-VN" sz="2000" dirty="0"/>
              <a:t>Code chức năng </a:t>
            </a:r>
            <a:r>
              <a:rPr lang="vi-VN" sz="2000" b="1" dirty="0">
                <a:solidFill>
                  <a:schemeClr val="accent1">
                    <a:lumMod val="75000"/>
                  </a:schemeClr>
                </a:solidFill>
              </a:rPr>
              <a:t>ngắn gọn</a:t>
            </a:r>
            <a:r>
              <a:rPr lang="vi-VN" sz="2000" dirty="0"/>
              <a:t>, không có biến bị thừa</a:t>
            </a:r>
            <a:endParaRPr sz="2000" dirty="0"/>
          </a:p>
        </p:txBody>
      </p:sp>
      <p:sp>
        <p:nvSpPr>
          <p:cNvPr id="1736" name="Google Shape;1736;p98"/>
          <p:cNvSpPr txBox="1">
            <a:spLocks noGrp="1"/>
          </p:cNvSpPr>
          <p:nvPr>
            <p:ph type="title"/>
          </p:nvPr>
        </p:nvSpPr>
        <p:spPr>
          <a:xfrm>
            <a:off x="750296" y="241714"/>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accent4">
                    <a:lumMod val="50000"/>
                  </a:schemeClr>
                </a:solidFill>
              </a:rPr>
              <a:t>ƯU ĐIỂM </a:t>
            </a:r>
            <a:endParaRPr dirty="0">
              <a:solidFill>
                <a:schemeClr val="accent4">
                  <a:lumMod val="50000"/>
                </a:schemeClr>
              </a:solidFill>
            </a:endParaRPr>
          </a:p>
        </p:txBody>
      </p:sp>
      <p:sp>
        <p:nvSpPr>
          <p:cNvPr id="29" name="TextBox 28"/>
          <p:cNvSpPr txBox="1"/>
          <p:nvPr/>
        </p:nvSpPr>
        <p:spPr>
          <a:xfrm>
            <a:off x="8106264" y="69271"/>
            <a:ext cx="790601" cy="707886"/>
          </a:xfrm>
          <a:prstGeom prst="rect">
            <a:avLst/>
          </a:prstGeom>
          <a:noFill/>
        </p:spPr>
        <p:txBody>
          <a:bodyPr wrap="none" rtlCol="0">
            <a:spAutoFit/>
          </a:bodyPr>
          <a:lstStyle/>
          <a:p>
            <a:r>
              <a:rPr lang="en-US" sz="4000" b="1" dirty="0" smtClean="0">
                <a:latin typeface="Quicksand" panose="020B0604020202020204" charset="0"/>
              </a:rPr>
              <a:t>20</a:t>
            </a:r>
            <a:endParaRPr lang="en-US" sz="4000" b="1" dirty="0">
              <a:latin typeface="Quicksand" panose="020B0604020202020204"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31"/>
        <p:cNvGrpSpPr/>
        <p:nvPr/>
      </p:nvGrpSpPr>
      <p:grpSpPr>
        <a:xfrm>
          <a:off x="0" y="0"/>
          <a:ext cx="0" cy="0"/>
          <a:chOff x="0" y="0"/>
          <a:chExt cx="0" cy="0"/>
        </a:xfrm>
      </p:grpSpPr>
      <p:sp>
        <p:nvSpPr>
          <p:cNvPr id="1733" name="Google Shape;1733;p98"/>
          <p:cNvSpPr txBox="1">
            <a:spLocks noGrp="1"/>
          </p:cNvSpPr>
          <p:nvPr>
            <p:ph type="subTitle" idx="5"/>
          </p:nvPr>
        </p:nvSpPr>
        <p:spPr>
          <a:xfrm>
            <a:off x="750296" y="1210195"/>
            <a:ext cx="8137212" cy="2312627"/>
          </a:xfrm>
          <a:prstGeom prst="rect">
            <a:avLst/>
          </a:prstGeom>
        </p:spPr>
        <p:txBody>
          <a:bodyPr spcFirstLastPara="1" wrap="square" lIns="91425" tIns="91425" rIns="91425" bIns="91425" anchor="t" anchorCtr="0">
            <a:noAutofit/>
          </a:bodyPr>
          <a:lstStyle/>
          <a:p>
            <a:pPr marL="0" lvl="0" indent="0" algn="l">
              <a:lnSpc>
                <a:spcPct val="150000"/>
              </a:lnSpc>
            </a:pPr>
            <a:r>
              <a:rPr lang="vi-VN" sz="2000" dirty="0" smtClean="0"/>
              <a:t>−</a:t>
            </a:r>
            <a:r>
              <a:rPr lang="en-US" sz="2000" dirty="0" smtClean="0"/>
              <a:t> </a:t>
            </a:r>
            <a:r>
              <a:rPr lang="vi-VN" sz="2000" b="1" dirty="0" smtClean="0">
                <a:solidFill>
                  <a:schemeClr val="accent1">
                    <a:lumMod val="75000"/>
                  </a:schemeClr>
                </a:solidFill>
              </a:rPr>
              <a:t>Chưa </a:t>
            </a:r>
            <a:r>
              <a:rPr lang="vi-VN" sz="2000" b="1" dirty="0">
                <a:solidFill>
                  <a:schemeClr val="accent1">
                    <a:lumMod val="75000"/>
                  </a:schemeClr>
                </a:solidFill>
              </a:rPr>
              <a:t>có thực thể giỏ hàng </a:t>
            </a:r>
            <a:r>
              <a:rPr lang="vi-VN" sz="2000" dirty="0"/>
              <a:t>cho mỗi tài khoản người dùng nên vẫn phải sử dụng chung giỏ hàng cho mỗi trình duyệt.</a:t>
            </a:r>
          </a:p>
          <a:p>
            <a:pPr marL="0" lvl="0" indent="0" algn="l">
              <a:lnSpc>
                <a:spcPct val="150000"/>
              </a:lnSpc>
            </a:pPr>
            <a:r>
              <a:rPr lang="vi-VN" sz="2000" dirty="0" smtClean="0"/>
              <a:t>−</a:t>
            </a:r>
            <a:r>
              <a:rPr lang="en-US" sz="2000" dirty="0" smtClean="0"/>
              <a:t> </a:t>
            </a:r>
            <a:r>
              <a:rPr lang="vi-VN" sz="2000" dirty="0" smtClean="0"/>
              <a:t>Quản </a:t>
            </a:r>
            <a:r>
              <a:rPr lang="vi-VN" sz="2000" dirty="0"/>
              <a:t>trị viên vẫn </a:t>
            </a:r>
            <a:r>
              <a:rPr lang="vi-VN" sz="2000" b="1" dirty="0">
                <a:solidFill>
                  <a:schemeClr val="accent1">
                    <a:lumMod val="75000"/>
                  </a:schemeClr>
                </a:solidFill>
              </a:rPr>
              <a:t>chưa thực sự quản lý được sản phẩm trên giao diện hệ thống</a:t>
            </a:r>
            <a:r>
              <a:rPr lang="vi-VN" sz="2000" dirty="0"/>
              <a:t> (thêm, xóa, cập nhật) mà phải dựa vào bên thứ ba.</a:t>
            </a:r>
            <a:endParaRPr sz="2000" dirty="0"/>
          </a:p>
        </p:txBody>
      </p:sp>
      <p:sp>
        <p:nvSpPr>
          <p:cNvPr id="1736" name="Google Shape;1736;p98"/>
          <p:cNvSpPr txBox="1">
            <a:spLocks noGrp="1"/>
          </p:cNvSpPr>
          <p:nvPr>
            <p:ph type="title"/>
          </p:nvPr>
        </p:nvSpPr>
        <p:spPr>
          <a:xfrm>
            <a:off x="750296" y="562990"/>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accent4">
                    <a:lumMod val="50000"/>
                  </a:schemeClr>
                </a:solidFill>
              </a:rPr>
              <a:t>NHƯỢC ĐIỂM </a:t>
            </a:r>
            <a:endParaRPr dirty="0">
              <a:solidFill>
                <a:schemeClr val="accent4">
                  <a:lumMod val="50000"/>
                </a:schemeClr>
              </a:solidFill>
            </a:endParaRPr>
          </a:p>
        </p:txBody>
      </p:sp>
      <p:sp>
        <p:nvSpPr>
          <p:cNvPr id="4" name="TextBox 3"/>
          <p:cNvSpPr txBox="1"/>
          <p:nvPr/>
        </p:nvSpPr>
        <p:spPr>
          <a:xfrm>
            <a:off x="8106264" y="69271"/>
            <a:ext cx="675185" cy="707886"/>
          </a:xfrm>
          <a:prstGeom prst="rect">
            <a:avLst/>
          </a:prstGeom>
          <a:noFill/>
        </p:spPr>
        <p:txBody>
          <a:bodyPr wrap="none" rtlCol="0">
            <a:spAutoFit/>
          </a:bodyPr>
          <a:lstStyle/>
          <a:p>
            <a:r>
              <a:rPr lang="en-US" sz="4000" b="1" dirty="0" smtClean="0">
                <a:latin typeface="Quicksand" panose="020B0604020202020204" charset="0"/>
              </a:rPr>
              <a:t>21</a:t>
            </a:r>
            <a:endParaRPr lang="en-US" sz="4000" b="1" dirty="0">
              <a:latin typeface="Quicksand" panose="020B0604020202020204" charset="0"/>
            </a:endParaRPr>
          </a:p>
        </p:txBody>
      </p:sp>
    </p:spTree>
    <p:extLst>
      <p:ext uri="{BB962C8B-B14F-4D97-AF65-F5344CB8AC3E}">
        <p14:creationId xmlns:p14="http://schemas.microsoft.com/office/powerpoint/2010/main" val="2451786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46"/>
        <p:cNvGrpSpPr/>
        <p:nvPr/>
      </p:nvGrpSpPr>
      <p:grpSpPr>
        <a:xfrm>
          <a:off x="0" y="0"/>
          <a:ext cx="0" cy="0"/>
          <a:chOff x="0" y="0"/>
          <a:chExt cx="0" cy="0"/>
        </a:xfrm>
      </p:grpSpPr>
      <p:sp>
        <p:nvSpPr>
          <p:cNvPr id="2247" name="Google Shape;2247;p118"/>
          <p:cNvSpPr txBox="1">
            <a:spLocks noGrp="1"/>
          </p:cNvSpPr>
          <p:nvPr>
            <p:ph type="title"/>
          </p:nvPr>
        </p:nvSpPr>
        <p:spPr>
          <a:xfrm>
            <a:off x="914400" y="370979"/>
            <a:ext cx="7327558"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smtClean="0">
                <a:solidFill>
                  <a:schemeClr val="accent4">
                    <a:lumMod val="50000"/>
                  </a:schemeClr>
                </a:solidFill>
              </a:rPr>
              <a:t>HƯỚNG PHÁT TRIỂN</a:t>
            </a:r>
            <a:endParaRPr lang="vi-VN" dirty="0">
              <a:solidFill>
                <a:schemeClr val="accent4">
                  <a:lumMod val="50000"/>
                </a:schemeClr>
              </a:solidFill>
            </a:endParaRPr>
          </a:p>
        </p:txBody>
      </p:sp>
      <p:sp>
        <p:nvSpPr>
          <p:cNvPr id="2249" name="Google Shape;2249;p118"/>
          <p:cNvSpPr txBox="1"/>
          <p:nvPr/>
        </p:nvSpPr>
        <p:spPr>
          <a:xfrm>
            <a:off x="6755411" y="1197045"/>
            <a:ext cx="2043460" cy="1207068"/>
          </a:xfrm>
          <a:prstGeom prst="rect">
            <a:avLst/>
          </a:prstGeom>
          <a:noFill/>
          <a:ln>
            <a:noFill/>
          </a:ln>
        </p:spPr>
        <p:txBody>
          <a:bodyPr spcFirstLastPara="1" wrap="square" lIns="91425" tIns="91425" rIns="91425" bIns="91425" anchor="t" anchorCtr="0">
            <a:noAutofit/>
          </a:bodyPr>
          <a:lstStyle/>
          <a:p>
            <a:pPr lvl="0"/>
            <a:r>
              <a:rPr lang="vi-VN" sz="1600" dirty="0" smtClean="0">
                <a:solidFill>
                  <a:srgbClr val="242424"/>
                </a:solidFill>
                <a:latin typeface="Quicksand"/>
                <a:ea typeface="Quicksand"/>
                <a:cs typeface="Quicksand"/>
                <a:sym typeface="Quicksand"/>
              </a:rPr>
              <a:t>Hỗ </a:t>
            </a:r>
            <a:r>
              <a:rPr lang="vi-VN" sz="1600" dirty="0">
                <a:solidFill>
                  <a:srgbClr val="242424"/>
                </a:solidFill>
                <a:latin typeface="Quicksand"/>
                <a:ea typeface="Quicksand"/>
                <a:cs typeface="Quicksand"/>
                <a:sym typeface="Quicksand"/>
              </a:rPr>
              <a:t>trợ khách hàng lưu lại danh sách các sản phẩm yêu thích nhưng chưa thể mua ngay.</a:t>
            </a:r>
            <a:endParaRPr sz="1600" dirty="0">
              <a:solidFill>
                <a:srgbClr val="273238"/>
              </a:solidFill>
              <a:latin typeface="Quicksand"/>
              <a:ea typeface="Quicksand"/>
              <a:cs typeface="Quicksand"/>
              <a:sym typeface="Quicksand"/>
            </a:endParaRPr>
          </a:p>
        </p:txBody>
      </p:sp>
      <p:sp>
        <p:nvSpPr>
          <p:cNvPr id="2251" name="Google Shape;2251;p118"/>
          <p:cNvSpPr txBox="1"/>
          <p:nvPr/>
        </p:nvSpPr>
        <p:spPr>
          <a:xfrm>
            <a:off x="6755411" y="2982518"/>
            <a:ext cx="2268424" cy="659400"/>
          </a:xfrm>
          <a:prstGeom prst="rect">
            <a:avLst/>
          </a:prstGeom>
          <a:noFill/>
          <a:ln>
            <a:noFill/>
          </a:ln>
        </p:spPr>
        <p:txBody>
          <a:bodyPr spcFirstLastPara="1" wrap="square" lIns="91425" tIns="91425" rIns="91425" bIns="91425" anchor="t" anchorCtr="0">
            <a:noAutofit/>
          </a:bodyPr>
          <a:lstStyle/>
          <a:p>
            <a:pPr lvl="0"/>
            <a:r>
              <a:rPr lang="en-US" sz="1600" dirty="0" err="1" smtClean="0">
                <a:solidFill>
                  <a:srgbClr val="242424"/>
                </a:solidFill>
                <a:latin typeface="Quicksand"/>
                <a:ea typeface="Quicksand"/>
                <a:cs typeface="Quicksand"/>
                <a:sym typeface="Quicksand"/>
              </a:rPr>
              <a:t>Chức</a:t>
            </a:r>
            <a:r>
              <a:rPr lang="en-US" sz="1600" dirty="0" smtClean="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năng</a:t>
            </a:r>
            <a:r>
              <a:rPr lang="en-US" sz="1600" dirty="0">
                <a:solidFill>
                  <a:srgbClr val="242424"/>
                </a:solidFill>
                <a:latin typeface="Quicksand"/>
                <a:ea typeface="Quicksand"/>
                <a:cs typeface="Quicksand"/>
                <a:sym typeface="Quicksand"/>
              </a:rPr>
              <a:t> chia </a:t>
            </a:r>
            <a:r>
              <a:rPr lang="en-US" sz="1600" dirty="0" err="1">
                <a:solidFill>
                  <a:srgbClr val="242424"/>
                </a:solidFill>
                <a:latin typeface="Quicksand"/>
                <a:ea typeface="Quicksand"/>
                <a:cs typeface="Quicksand"/>
                <a:sym typeface="Quicksand"/>
              </a:rPr>
              <a:t>sẻ</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sản</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phẩm</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lên</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trang</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mạng</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xã</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hội</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phổ</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biến</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là</a:t>
            </a:r>
            <a:r>
              <a:rPr lang="en-US" sz="1600" dirty="0">
                <a:solidFill>
                  <a:srgbClr val="242424"/>
                </a:solidFill>
                <a:latin typeface="Quicksand"/>
                <a:ea typeface="Quicksand"/>
                <a:cs typeface="Quicksand"/>
                <a:sym typeface="Quicksand"/>
              </a:rPr>
              <a:t> Facebook, </a:t>
            </a:r>
            <a:r>
              <a:rPr lang="en-US" sz="1600" dirty="0" err="1">
                <a:solidFill>
                  <a:srgbClr val="242424"/>
                </a:solidFill>
                <a:latin typeface="Quicksand"/>
                <a:ea typeface="Quicksand"/>
                <a:cs typeface="Quicksand"/>
                <a:sym typeface="Quicksand"/>
              </a:rPr>
              <a:t>bình</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luận</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sản</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phẩm</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bằng</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tài</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khoản</a:t>
            </a:r>
            <a:r>
              <a:rPr lang="en-US" sz="1600" dirty="0">
                <a:solidFill>
                  <a:srgbClr val="242424"/>
                </a:solidFill>
                <a:latin typeface="Quicksand"/>
                <a:ea typeface="Quicksand"/>
                <a:cs typeface="Quicksand"/>
                <a:sym typeface="Quicksand"/>
              </a:rPr>
              <a:t> </a:t>
            </a:r>
            <a:r>
              <a:rPr lang="en-US" sz="1600" dirty="0" err="1">
                <a:solidFill>
                  <a:srgbClr val="242424"/>
                </a:solidFill>
                <a:latin typeface="Quicksand"/>
                <a:ea typeface="Quicksand"/>
                <a:cs typeface="Quicksand"/>
                <a:sym typeface="Quicksand"/>
              </a:rPr>
              <a:t>facebook</a:t>
            </a:r>
            <a:r>
              <a:rPr lang="en-US" sz="1600" dirty="0">
                <a:solidFill>
                  <a:srgbClr val="242424"/>
                </a:solidFill>
                <a:latin typeface="Quicksand"/>
                <a:ea typeface="Quicksand"/>
                <a:cs typeface="Quicksand"/>
                <a:sym typeface="Quicksand"/>
              </a:rPr>
              <a:t>.</a:t>
            </a:r>
            <a:endParaRPr sz="1600" dirty="0">
              <a:solidFill>
                <a:srgbClr val="273238"/>
              </a:solidFill>
              <a:latin typeface="Quicksand"/>
              <a:ea typeface="Quicksand"/>
              <a:cs typeface="Quicksand"/>
              <a:sym typeface="Quicksand"/>
            </a:endParaRPr>
          </a:p>
        </p:txBody>
      </p:sp>
      <p:sp>
        <p:nvSpPr>
          <p:cNvPr id="2253" name="Google Shape;2253;p118"/>
          <p:cNvSpPr txBox="1"/>
          <p:nvPr/>
        </p:nvSpPr>
        <p:spPr>
          <a:xfrm>
            <a:off x="458219" y="796542"/>
            <a:ext cx="2043460" cy="1600088"/>
          </a:xfrm>
          <a:prstGeom prst="rect">
            <a:avLst/>
          </a:prstGeom>
          <a:noFill/>
          <a:ln>
            <a:noFill/>
          </a:ln>
        </p:spPr>
        <p:txBody>
          <a:bodyPr spcFirstLastPara="1" wrap="square" lIns="91425" tIns="91425" rIns="91425" bIns="91425" anchor="t" anchorCtr="0">
            <a:noAutofit/>
          </a:bodyPr>
          <a:lstStyle/>
          <a:p>
            <a:pPr lvl="0"/>
            <a:r>
              <a:rPr lang="vi-VN" sz="1600" dirty="0" smtClean="0">
                <a:solidFill>
                  <a:srgbClr val="273238"/>
                </a:solidFill>
                <a:latin typeface="Quicksand"/>
                <a:ea typeface="Quicksand"/>
                <a:cs typeface="Quicksand"/>
                <a:sym typeface="Quicksand"/>
              </a:rPr>
              <a:t>Xây </a:t>
            </a:r>
            <a:r>
              <a:rPr lang="vi-VN" sz="1600" dirty="0">
                <a:solidFill>
                  <a:srgbClr val="273238"/>
                </a:solidFill>
                <a:latin typeface="Quicksand"/>
                <a:ea typeface="Quicksand"/>
                <a:cs typeface="Quicksand"/>
                <a:sym typeface="Quicksand"/>
              </a:rPr>
              <a:t>dựng website trên nền tảng php, dựa trên mô hình MVC. Giúp cho việc </a:t>
            </a:r>
            <a:r>
              <a:rPr lang="en-US" sz="1600" dirty="0" err="1" smtClean="0">
                <a:solidFill>
                  <a:srgbClr val="273238"/>
                </a:solidFill>
                <a:latin typeface="Quicksand"/>
                <a:ea typeface="Quicksand"/>
                <a:cs typeface="Quicksand"/>
                <a:sym typeface="Quicksand"/>
              </a:rPr>
              <a:t>vận</a:t>
            </a:r>
            <a:r>
              <a:rPr lang="vi-VN" sz="1600" dirty="0" smtClean="0">
                <a:solidFill>
                  <a:srgbClr val="273238"/>
                </a:solidFill>
                <a:latin typeface="Quicksand"/>
                <a:ea typeface="Quicksand"/>
                <a:cs typeface="Quicksand"/>
                <a:sym typeface="Quicksand"/>
              </a:rPr>
              <a:t> </a:t>
            </a:r>
            <a:r>
              <a:rPr lang="vi-VN" sz="1600" dirty="0">
                <a:solidFill>
                  <a:srgbClr val="273238"/>
                </a:solidFill>
                <a:latin typeface="Quicksand"/>
                <a:ea typeface="Quicksand"/>
                <a:cs typeface="Quicksand"/>
                <a:sym typeface="Quicksand"/>
              </a:rPr>
              <a:t>hành và bảo trì website trở nên dễ dàng hơn.</a:t>
            </a:r>
            <a:endParaRPr sz="1600" dirty="0">
              <a:solidFill>
                <a:srgbClr val="273238"/>
              </a:solidFill>
              <a:latin typeface="Quicksand"/>
              <a:ea typeface="Quicksand"/>
              <a:cs typeface="Quicksand"/>
              <a:sym typeface="Quicksand"/>
            </a:endParaRPr>
          </a:p>
        </p:txBody>
      </p:sp>
      <p:sp>
        <p:nvSpPr>
          <p:cNvPr id="2255" name="Google Shape;2255;p118"/>
          <p:cNvSpPr txBox="1"/>
          <p:nvPr/>
        </p:nvSpPr>
        <p:spPr>
          <a:xfrm>
            <a:off x="482927" y="2745924"/>
            <a:ext cx="2043460" cy="659400"/>
          </a:xfrm>
          <a:prstGeom prst="rect">
            <a:avLst/>
          </a:prstGeom>
          <a:noFill/>
          <a:ln>
            <a:noFill/>
          </a:ln>
        </p:spPr>
        <p:txBody>
          <a:bodyPr spcFirstLastPara="1" wrap="square" lIns="91425" tIns="91425" rIns="91425" bIns="91425" anchor="t" anchorCtr="0">
            <a:noAutofit/>
          </a:bodyPr>
          <a:lstStyle/>
          <a:p>
            <a:pPr lvl="0"/>
            <a:r>
              <a:rPr lang="en-US" sz="1600" dirty="0" err="1" smtClean="0">
                <a:solidFill>
                  <a:srgbClr val="273238"/>
                </a:solidFill>
                <a:latin typeface="Quicksand"/>
                <a:ea typeface="Quicksand"/>
                <a:cs typeface="Quicksand"/>
                <a:sym typeface="Quicksand"/>
              </a:rPr>
              <a:t>Tạo</a:t>
            </a:r>
            <a:r>
              <a:rPr lang="en-US" sz="1600" dirty="0" smtClean="0">
                <a:solidFill>
                  <a:srgbClr val="273238"/>
                </a:solidFill>
                <a:latin typeface="Quicksand"/>
                <a:ea typeface="Quicksand"/>
                <a:cs typeface="Quicksand"/>
                <a:sym typeface="Quicksand"/>
              </a:rPr>
              <a:t> </a:t>
            </a:r>
            <a:r>
              <a:rPr lang="en-US" sz="1600" dirty="0" err="1">
                <a:solidFill>
                  <a:srgbClr val="273238"/>
                </a:solidFill>
                <a:latin typeface="Quicksand"/>
                <a:ea typeface="Quicksand"/>
                <a:cs typeface="Quicksand"/>
                <a:sym typeface="Quicksand"/>
              </a:rPr>
              <a:t>thêm</a:t>
            </a:r>
            <a:r>
              <a:rPr lang="en-US" sz="1600" dirty="0">
                <a:solidFill>
                  <a:srgbClr val="273238"/>
                </a:solidFill>
                <a:latin typeface="Quicksand"/>
                <a:ea typeface="Quicksand"/>
                <a:cs typeface="Quicksand"/>
                <a:sym typeface="Quicksand"/>
              </a:rPr>
              <a:t> </a:t>
            </a:r>
            <a:r>
              <a:rPr lang="en-US" sz="1600" dirty="0" err="1">
                <a:solidFill>
                  <a:srgbClr val="273238"/>
                </a:solidFill>
                <a:latin typeface="Quicksand"/>
                <a:ea typeface="Quicksand"/>
                <a:cs typeface="Quicksand"/>
                <a:sym typeface="Quicksand"/>
              </a:rPr>
              <a:t>chức</a:t>
            </a:r>
            <a:r>
              <a:rPr lang="en-US" sz="1600" dirty="0">
                <a:solidFill>
                  <a:srgbClr val="273238"/>
                </a:solidFill>
                <a:latin typeface="Quicksand"/>
                <a:ea typeface="Quicksand"/>
                <a:cs typeface="Quicksand"/>
                <a:sym typeface="Quicksand"/>
              </a:rPr>
              <a:t> </a:t>
            </a:r>
            <a:r>
              <a:rPr lang="en-US" sz="1600" dirty="0" err="1">
                <a:solidFill>
                  <a:srgbClr val="273238"/>
                </a:solidFill>
                <a:latin typeface="Quicksand"/>
                <a:ea typeface="Quicksand"/>
                <a:cs typeface="Quicksand"/>
                <a:sym typeface="Quicksand"/>
              </a:rPr>
              <a:t>năng</a:t>
            </a:r>
            <a:r>
              <a:rPr lang="en-US" sz="1600" dirty="0">
                <a:solidFill>
                  <a:srgbClr val="273238"/>
                </a:solidFill>
                <a:latin typeface="Quicksand"/>
                <a:ea typeface="Quicksand"/>
                <a:cs typeface="Quicksand"/>
                <a:sym typeface="Quicksand"/>
              </a:rPr>
              <a:t> so </a:t>
            </a:r>
            <a:r>
              <a:rPr lang="en-US" sz="1600" dirty="0" err="1">
                <a:solidFill>
                  <a:srgbClr val="273238"/>
                </a:solidFill>
                <a:latin typeface="Quicksand"/>
                <a:ea typeface="Quicksand"/>
                <a:cs typeface="Quicksand"/>
                <a:sym typeface="Quicksand"/>
              </a:rPr>
              <a:t>sánh</a:t>
            </a:r>
            <a:r>
              <a:rPr lang="en-US" sz="1600" dirty="0">
                <a:solidFill>
                  <a:srgbClr val="273238"/>
                </a:solidFill>
                <a:latin typeface="Quicksand"/>
                <a:ea typeface="Quicksand"/>
                <a:cs typeface="Quicksand"/>
                <a:sym typeface="Quicksand"/>
              </a:rPr>
              <a:t> </a:t>
            </a:r>
            <a:r>
              <a:rPr lang="en-US" sz="1600" dirty="0" err="1">
                <a:solidFill>
                  <a:srgbClr val="273238"/>
                </a:solidFill>
                <a:latin typeface="Quicksand"/>
                <a:ea typeface="Quicksand"/>
                <a:cs typeface="Quicksand"/>
                <a:sym typeface="Quicksand"/>
              </a:rPr>
              <a:t>giữa</a:t>
            </a:r>
            <a:r>
              <a:rPr lang="en-US" sz="1600" dirty="0">
                <a:solidFill>
                  <a:srgbClr val="273238"/>
                </a:solidFill>
                <a:latin typeface="Quicksand"/>
                <a:ea typeface="Quicksand"/>
                <a:cs typeface="Quicksand"/>
                <a:sym typeface="Quicksand"/>
              </a:rPr>
              <a:t> </a:t>
            </a:r>
            <a:r>
              <a:rPr lang="en-US" sz="1600" dirty="0" err="1">
                <a:solidFill>
                  <a:srgbClr val="273238"/>
                </a:solidFill>
                <a:latin typeface="Quicksand"/>
                <a:ea typeface="Quicksand"/>
                <a:cs typeface="Quicksand"/>
                <a:sym typeface="Quicksand"/>
              </a:rPr>
              <a:t>các</a:t>
            </a:r>
            <a:r>
              <a:rPr lang="en-US" sz="1600" dirty="0">
                <a:solidFill>
                  <a:srgbClr val="273238"/>
                </a:solidFill>
                <a:latin typeface="Quicksand"/>
                <a:ea typeface="Quicksand"/>
                <a:cs typeface="Quicksand"/>
                <a:sym typeface="Quicksand"/>
              </a:rPr>
              <a:t> </a:t>
            </a:r>
            <a:r>
              <a:rPr lang="en-US" sz="1600" dirty="0" err="1">
                <a:solidFill>
                  <a:srgbClr val="273238"/>
                </a:solidFill>
                <a:latin typeface="Quicksand"/>
                <a:ea typeface="Quicksand"/>
                <a:cs typeface="Quicksand"/>
                <a:sym typeface="Quicksand"/>
              </a:rPr>
              <a:t>sản</a:t>
            </a:r>
            <a:r>
              <a:rPr lang="en-US" sz="1600" dirty="0">
                <a:solidFill>
                  <a:srgbClr val="273238"/>
                </a:solidFill>
                <a:latin typeface="Quicksand"/>
                <a:ea typeface="Quicksand"/>
                <a:cs typeface="Quicksand"/>
                <a:sym typeface="Quicksand"/>
              </a:rPr>
              <a:t> </a:t>
            </a:r>
            <a:r>
              <a:rPr lang="en-US" sz="1600" dirty="0" err="1">
                <a:solidFill>
                  <a:srgbClr val="273238"/>
                </a:solidFill>
                <a:latin typeface="Quicksand"/>
                <a:ea typeface="Quicksand"/>
                <a:cs typeface="Quicksand"/>
                <a:sym typeface="Quicksand"/>
              </a:rPr>
              <a:t>phẩm</a:t>
            </a:r>
            <a:r>
              <a:rPr lang="en-US" sz="1600" dirty="0">
                <a:solidFill>
                  <a:srgbClr val="273238"/>
                </a:solidFill>
                <a:latin typeface="Quicksand"/>
                <a:ea typeface="Quicksand"/>
                <a:cs typeface="Quicksand"/>
                <a:sym typeface="Quicksand"/>
              </a:rPr>
              <a:t>.</a:t>
            </a:r>
            <a:endParaRPr sz="1600" dirty="0">
              <a:solidFill>
                <a:srgbClr val="273238"/>
              </a:solidFill>
              <a:latin typeface="Quicksand"/>
              <a:ea typeface="Quicksand"/>
              <a:cs typeface="Quicksand"/>
              <a:sym typeface="Quicksand"/>
            </a:endParaRPr>
          </a:p>
        </p:txBody>
      </p:sp>
      <p:grpSp>
        <p:nvGrpSpPr>
          <p:cNvPr id="2256" name="Google Shape;2256;p118"/>
          <p:cNvGrpSpPr/>
          <p:nvPr/>
        </p:nvGrpSpPr>
        <p:grpSpPr>
          <a:xfrm>
            <a:off x="2501679" y="1472585"/>
            <a:ext cx="4195329" cy="2960539"/>
            <a:chOff x="2501679" y="1472585"/>
            <a:chExt cx="4195329" cy="2960539"/>
          </a:xfrm>
        </p:grpSpPr>
        <p:sp>
          <p:nvSpPr>
            <p:cNvPr id="2257" name="Google Shape;2257;p118"/>
            <p:cNvSpPr/>
            <p:nvPr/>
          </p:nvSpPr>
          <p:spPr>
            <a:xfrm>
              <a:off x="2501679" y="3240722"/>
              <a:ext cx="1371590" cy="21"/>
            </a:xfrm>
            <a:custGeom>
              <a:avLst/>
              <a:gdLst/>
              <a:ahLst/>
              <a:cxnLst/>
              <a:rect l="l" t="t" r="r" b="b"/>
              <a:pathLst>
                <a:path w="11065" h="1" fill="none" extrusionOk="0">
                  <a:moveTo>
                    <a:pt x="0" y="0"/>
                  </a:moveTo>
                  <a:lnTo>
                    <a:pt x="1106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18"/>
            <p:cNvSpPr/>
            <p:nvPr/>
          </p:nvSpPr>
          <p:spPr>
            <a:xfrm>
              <a:off x="4465665" y="1472585"/>
              <a:ext cx="947627" cy="614773"/>
            </a:xfrm>
            <a:custGeom>
              <a:avLst/>
              <a:gdLst/>
              <a:ahLst/>
              <a:cxnLst/>
              <a:rect l="l" t="t" r="r" b="b"/>
              <a:pathLst>
                <a:path w="44652" h="28968" fill="none" extrusionOk="0">
                  <a:moveTo>
                    <a:pt x="44652" y="28967"/>
                  </a:moveTo>
                  <a:lnTo>
                    <a:pt x="44652" y="0"/>
                  </a:lnTo>
                  <a:lnTo>
                    <a:pt x="1" y="0"/>
                  </a:lnTo>
                  <a:lnTo>
                    <a:pt x="1" y="9909"/>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18"/>
            <p:cNvSpPr/>
            <p:nvPr/>
          </p:nvSpPr>
          <p:spPr>
            <a:xfrm>
              <a:off x="2501679" y="1962347"/>
              <a:ext cx="1371590" cy="21"/>
            </a:xfrm>
            <a:custGeom>
              <a:avLst/>
              <a:gdLst/>
              <a:ahLst/>
              <a:cxnLst/>
              <a:rect l="l" t="t" r="r" b="b"/>
              <a:pathLst>
                <a:path w="11065" h="1" fill="none" extrusionOk="0">
                  <a:moveTo>
                    <a:pt x="0" y="0"/>
                  </a:moveTo>
                  <a:lnTo>
                    <a:pt x="1106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18"/>
            <p:cNvSpPr/>
            <p:nvPr/>
          </p:nvSpPr>
          <p:spPr>
            <a:xfrm>
              <a:off x="3340034" y="3562259"/>
              <a:ext cx="1125663" cy="539918"/>
            </a:xfrm>
            <a:custGeom>
              <a:avLst/>
              <a:gdLst/>
              <a:ahLst/>
              <a:cxnLst/>
              <a:rect l="l" t="t" r="r" b="b"/>
              <a:pathLst>
                <a:path w="53041" h="50548" fill="none" extrusionOk="0">
                  <a:moveTo>
                    <a:pt x="6535" y="0"/>
                  </a:moveTo>
                  <a:lnTo>
                    <a:pt x="0" y="0"/>
                  </a:lnTo>
                  <a:lnTo>
                    <a:pt x="0" y="50548"/>
                  </a:lnTo>
                  <a:lnTo>
                    <a:pt x="53041" y="50548"/>
                  </a:lnTo>
                  <a:lnTo>
                    <a:pt x="53041" y="41034"/>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18"/>
            <p:cNvSpPr/>
            <p:nvPr/>
          </p:nvSpPr>
          <p:spPr>
            <a:xfrm>
              <a:off x="5150091" y="3850588"/>
              <a:ext cx="283214" cy="280625"/>
            </a:xfrm>
            <a:custGeom>
              <a:avLst/>
              <a:gdLst/>
              <a:ahLst/>
              <a:cxnLst/>
              <a:rect l="l" t="t" r="r" b="b"/>
              <a:pathLst>
                <a:path w="13345" h="13223" fill="none" extrusionOk="0">
                  <a:moveTo>
                    <a:pt x="13344" y="1"/>
                  </a:moveTo>
                  <a:lnTo>
                    <a:pt x="13344" y="13223"/>
                  </a:lnTo>
                  <a:lnTo>
                    <a:pt x="0" y="13223"/>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18"/>
            <p:cNvSpPr/>
            <p:nvPr/>
          </p:nvSpPr>
          <p:spPr>
            <a:xfrm>
              <a:off x="5526825" y="2547232"/>
              <a:ext cx="434796" cy="1137988"/>
            </a:xfrm>
            <a:custGeom>
              <a:avLst/>
              <a:gdLst/>
              <a:ahLst/>
              <a:cxnLst/>
              <a:rect l="l" t="t" r="r" b="b"/>
              <a:pathLst>
                <a:path w="8603" h="36233" fill="none" extrusionOk="0">
                  <a:moveTo>
                    <a:pt x="0" y="36232"/>
                  </a:moveTo>
                  <a:lnTo>
                    <a:pt x="8602" y="36232"/>
                  </a:lnTo>
                  <a:lnTo>
                    <a:pt x="8602" y="1"/>
                  </a:lnTo>
                  <a:lnTo>
                    <a:pt x="0"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18"/>
            <p:cNvSpPr/>
            <p:nvPr/>
          </p:nvSpPr>
          <p:spPr>
            <a:xfrm>
              <a:off x="3780603" y="1553507"/>
              <a:ext cx="1373372" cy="2879617"/>
            </a:xfrm>
            <a:custGeom>
              <a:avLst/>
              <a:gdLst/>
              <a:ahLst/>
              <a:cxnLst/>
              <a:rect l="l" t="t" r="r" b="b"/>
              <a:pathLst>
                <a:path w="64713" h="135687" extrusionOk="0">
                  <a:moveTo>
                    <a:pt x="60792" y="135686"/>
                  </a:moveTo>
                  <a:lnTo>
                    <a:pt x="3921" y="135686"/>
                  </a:lnTo>
                  <a:cubicBezTo>
                    <a:pt x="1763" y="135686"/>
                    <a:pt x="0" y="133923"/>
                    <a:pt x="0" y="131765"/>
                  </a:cubicBezTo>
                  <a:lnTo>
                    <a:pt x="0" y="3921"/>
                  </a:lnTo>
                  <a:cubicBezTo>
                    <a:pt x="0" y="1763"/>
                    <a:pt x="1763" y="0"/>
                    <a:pt x="3921" y="0"/>
                  </a:cubicBezTo>
                  <a:lnTo>
                    <a:pt x="60792" y="0"/>
                  </a:lnTo>
                  <a:cubicBezTo>
                    <a:pt x="62980" y="0"/>
                    <a:pt x="64713" y="1763"/>
                    <a:pt x="64713" y="3921"/>
                  </a:cubicBezTo>
                  <a:lnTo>
                    <a:pt x="64713" y="131765"/>
                  </a:lnTo>
                  <a:cubicBezTo>
                    <a:pt x="64713" y="133923"/>
                    <a:pt x="62980" y="135686"/>
                    <a:pt x="60792" y="135686"/>
                  </a:cubicBezTo>
                  <a:close/>
                </a:path>
              </a:pathLst>
            </a:custGeom>
            <a:gradFill>
              <a:gsLst>
                <a:gs pos="0">
                  <a:schemeClr val="accent1"/>
                </a:gs>
                <a:gs pos="100000">
                  <a:schemeClr val="accent2"/>
                </a:gs>
              </a:gsLst>
              <a:lin ang="108014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18"/>
            <p:cNvSpPr/>
            <p:nvPr/>
          </p:nvSpPr>
          <p:spPr>
            <a:xfrm>
              <a:off x="3780603" y="1553507"/>
              <a:ext cx="1373372" cy="2879617"/>
            </a:xfrm>
            <a:custGeom>
              <a:avLst/>
              <a:gdLst/>
              <a:ahLst/>
              <a:cxnLst/>
              <a:rect l="l" t="t" r="r" b="b"/>
              <a:pathLst>
                <a:path w="64713" h="135687" fill="none" extrusionOk="0">
                  <a:moveTo>
                    <a:pt x="60792" y="135686"/>
                  </a:moveTo>
                  <a:lnTo>
                    <a:pt x="3921" y="135686"/>
                  </a:lnTo>
                  <a:cubicBezTo>
                    <a:pt x="1763" y="135686"/>
                    <a:pt x="0" y="133923"/>
                    <a:pt x="0" y="131765"/>
                  </a:cubicBezTo>
                  <a:lnTo>
                    <a:pt x="0" y="3921"/>
                  </a:lnTo>
                  <a:cubicBezTo>
                    <a:pt x="0" y="1763"/>
                    <a:pt x="1763" y="0"/>
                    <a:pt x="3921" y="0"/>
                  </a:cubicBezTo>
                  <a:lnTo>
                    <a:pt x="60792" y="0"/>
                  </a:lnTo>
                  <a:cubicBezTo>
                    <a:pt x="62980" y="0"/>
                    <a:pt x="64713" y="1763"/>
                    <a:pt x="64713" y="3921"/>
                  </a:cubicBezTo>
                  <a:lnTo>
                    <a:pt x="64713" y="131765"/>
                  </a:lnTo>
                  <a:cubicBezTo>
                    <a:pt x="64713" y="133923"/>
                    <a:pt x="62980" y="135686"/>
                    <a:pt x="60792" y="135686"/>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18"/>
            <p:cNvSpPr/>
            <p:nvPr/>
          </p:nvSpPr>
          <p:spPr>
            <a:xfrm>
              <a:off x="4427613" y="1619297"/>
              <a:ext cx="47114" cy="47751"/>
            </a:xfrm>
            <a:custGeom>
              <a:avLst/>
              <a:gdLst/>
              <a:ahLst/>
              <a:cxnLst/>
              <a:rect l="l" t="t" r="r" b="b"/>
              <a:pathLst>
                <a:path w="2220" h="2250" extrusionOk="0">
                  <a:moveTo>
                    <a:pt x="1125" y="1"/>
                  </a:moveTo>
                  <a:cubicBezTo>
                    <a:pt x="487" y="1"/>
                    <a:pt x="0" y="517"/>
                    <a:pt x="0" y="1125"/>
                  </a:cubicBezTo>
                  <a:cubicBezTo>
                    <a:pt x="0" y="1733"/>
                    <a:pt x="487" y="2250"/>
                    <a:pt x="1125" y="2250"/>
                  </a:cubicBezTo>
                  <a:cubicBezTo>
                    <a:pt x="1733" y="2250"/>
                    <a:pt x="2219" y="1733"/>
                    <a:pt x="2219" y="1125"/>
                  </a:cubicBezTo>
                  <a:cubicBezTo>
                    <a:pt x="2219" y="517"/>
                    <a:pt x="1733" y="1"/>
                    <a:pt x="1125" y="1"/>
                  </a:cubicBezTo>
                  <a:close/>
                </a:path>
              </a:pathLst>
            </a:custGeom>
            <a:solidFill>
              <a:srgbClr val="172236"/>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18"/>
            <p:cNvSpPr/>
            <p:nvPr/>
          </p:nvSpPr>
          <p:spPr>
            <a:xfrm>
              <a:off x="5023647" y="2668834"/>
              <a:ext cx="8425" cy="8404"/>
            </a:xfrm>
            <a:custGeom>
              <a:avLst/>
              <a:gdLst/>
              <a:ahLst/>
              <a:cxnLst/>
              <a:rect l="l" t="t" r="r" b="b"/>
              <a:pathLst>
                <a:path w="397" h="396" fill="none" extrusionOk="0">
                  <a:moveTo>
                    <a:pt x="396" y="0"/>
                  </a:moveTo>
                  <a:lnTo>
                    <a:pt x="396" y="395"/>
                  </a:lnTo>
                  <a:lnTo>
                    <a:pt x="1" y="395"/>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18"/>
            <p:cNvSpPr/>
            <p:nvPr/>
          </p:nvSpPr>
          <p:spPr>
            <a:xfrm>
              <a:off x="3923154" y="2677217"/>
              <a:ext cx="1076660" cy="21"/>
            </a:xfrm>
            <a:custGeom>
              <a:avLst/>
              <a:gdLst/>
              <a:ahLst/>
              <a:cxnLst/>
              <a:rect l="l" t="t" r="r" b="b"/>
              <a:pathLst>
                <a:path w="50732" h="1" fill="none" extrusionOk="0">
                  <a:moveTo>
                    <a:pt x="50731" y="0"/>
                  </a:moveTo>
                  <a:lnTo>
                    <a:pt x="1"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18"/>
            <p:cNvSpPr/>
            <p:nvPr/>
          </p:nvSpPr>
          <p:spPr>
            <a:xfrm>
              <a:off x="3902526" y="2668834"/>
              <a:ext cx="8404" cy="8404"/>
            </a:xfrm>
            <a:custGeom>
              <a:avLst/>
              <a:gdLst/>
              <a:ahLst/>
              <a:cxnLst/>
              <a:rect l="l" t="t" r="r" b="b"/>
              <a:pathLst>
                <a:path w="396" h="396" fill="none" extrusionOk="0">
                  <a:moveTo>
                    <a:pt x="395" y="395"/>
                  </a:moveTo>
                  <a:lnTo>
                    <a:pt x="0" y="395"/>
                  </a:lnTo>
                  <a:lnTo>
                    <a:pt x="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18"/>
            <p:cNvSpPr/>
            <p:nvPr/>
          </p:nvSpPr>
          <p:spPr>
            <a:xfrm>
              <a:off x="3902526" y="1812167"/>
              <a:ext cx="21" cy="832813"/>
            </a:xfrm>
            <a:custGeom>
              <a:avLst/>
              <a:gdLst/>
              <a:ahLst/>
              <a:cxnLst/>
              <a:rect l="l" t="t" r="r" b="b"/>
              <a:pathLst>
                <a:path w="1" h="39242" fill="none" extrusionOk="0">
                  <a:moveTo>
                    <a:pt x="0" y="39242"/>
                  </a:moveTo>
                  <a:lnTo>
                    <a:pt x="0"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18"/>
            <p:cNvSpPr/>
            <p:nvPr/>
          </p:nvSpPr>
          <p:spPr>
            <a:xfrm>
              <a:off x="3902526" y="1792175"/>
              <a:ext cx="8404" cy="8404"/>
            </a:xfrm>
            <a:custGeom>
              <a:avLst/>
              <a:gdLst/>
              <a:ahLst/>
              <a:cxnLst/>
              <a:rect l="l" t="t" r="r" b="b"/>
              <a:pathLst>
                <a:path w="396" h="396" fill="none" extrusionOk="0">
                  <a:moveTo>
                    <a:pt x="0" y="396"/>
                  </a:moveTo>
                  <a:lnTo>
                    <a:pt x="0" y="1"/>
                  </a:lnTo>
                  <a:lnTo>
                    <a:pt x="395"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18"/>
            <p:cNvSpPr/>
            <p:nvPr/>
          </p:nvSpPr>
          <p:spPr>
            <a:xfrm>
              <a:off x="3934763" y="1792175"/>
              <a:ext cx="1077297" cy="21"/>
            </a:xfrm>
            <a:custGeom>
              <a:avLst/>
              <a:gdLst/>
              <a:ahLst/>
              <a:cxnLst/>
              <a:rect l="l" t="t" r="r" b="b"/>
              <a:pathLst>
                <a:path w="50762" h="1" fill="none" extrusionOk="0">
                  <a:moveTo>
                    <a:pt x="1" y="1"/>
                  </a:moveTo>
                  <a:lnTo>
                    <a:pt x="50762"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18"/>
            <p:cNvSpPr/>
            <p:nvPr/>
          </p:nvSpPr>
          <p:spPr>
            <a:xfrm>
              <a:off x="5023647" y="1792175"/>
              <a:ext cx="8425" cy="8404"/>
            </a:xfrm>
            <a:custGeom>
              <a:avLst/>
              <a:gdLst/>
              <a:ahLst/>
              <a:cxnLst/>
              <a:rect l="l" t="t" r="r" b="b"/>
              <a:pathLst>
                <a:path w="397" h="396" fill="none" extrusionOk="0">
                  <a:moveTo>
                    <a:pt x="1" y="1"/>
                  </a:moveTo>
                  <a:lnTo>
                    <a:pt x="396" y="1"/>
                  </a:lnTo>
                  <a:lnTo>
                    <a:pt x="396" y="396"/>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18"/>
            <p:cNvSpPr/>
            <p:nvPr/>
          </p:nvSpPr>
          <p:spPr>
            <a:xfrm>
              <a:off x="5032051" y="1824433"/>
              <a:ext cx="21" cy="832813"/>
            </a:xfrm>
            <a:custGeom>
              <a:avLst/>
              <a:gdLst/>
              <a:ahLst/>
              <a:cxnLst/>
              <a:rect l="l" t="t" r="r" b="b"/>
              <a:pathLst>
                <a:path w="1" h="39242" fill="none" extrusionOk="0">
                  <a:moveTo>
                    <a:pt x="0" y="0"/>
                  </a:moveTo>
                  <a:lnTo>
                    <a:pt x="0" y="3924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18"/>
            <p:cNvSpPr/>
            <p:nvPr/>
          </p:nvSpPr>
          <p:spPr>
            <a:xfrm>
              <a:off x="5023647" y="3471299"/>
              <a:ext cx="8425" cy="7767"/>
            </a:xfrm>
            <a:custGeom>
              <a:avLst/>
              <a:gdLst/>
              <a:ahLst/>
              <a:cxnLst/>
              <a:rect l="l" t="t" r="r" b="b"/>
              <a:pathLst>
                <a:path w="397" h="366" fill="none" extrusionOk="0">
                  <a:moveTo>
                    <a:pt x="396" y="0"/>
                  </a:moveTo>
                  <a:lnTo>
                    <a:pt x="396" y="365"/>
                  </a:lnTo>
                  <a:lnTo>
                    <a:pt x="1" y="365"/>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18"/>
            <p:cNvSpPr/>
            <p:nvPr/>
          </p:nvSpPr>
          <p:spPr>
            <a:xfrm>
              <a:off x="3923154" y="3479046"/>
              <a:ext cx="1076660" cy="21"/>
            </a:xfrm>
            <a:custGeom>
              <a:avLst/>
              <a:gdLst/>
              <a:ahLst/>
              <a:cxnLst/>
              <a:rect l="l" t="t" r="r" b="b"/>
              <a:pathLst>
                <a:path w="50732" h="1" fill="none" extrusionOk="0">
                  <a:moveTo>
                    <a:pt x="50731" y="0"/>
                  </a:moveTo>
                  <a:lnTo>
                    <a:pt x="1"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18"/>
            <p:cNvSpPr/>
            <p:nvPr/>
          </p:nvSpPr>
          <p:spPr>
            <a:xfrm>
              <a:off x="3902526" y="3471299"/>
              <a:ext cx="8404" cy="7767"/>
            </a:xfrm>
            <a:custGeom>
              <a:avLst/>
              <a:gdLst/>
              <a:ahLst/>
              <a:cxnLst/>
              <a:rect l="l" t="t" r="r" b="b"/>
              <a:pathLst>
                <a:path w="396" h="366" fill="none" extrusionOk="0">
                  <a:moveTo>
                    <a:pt x="395" y="365"/>
                  </a:moveTo>
                  <a:lnTo>
                    <a:pt x="0" y="365"/>
                  </a:lnTo>
                  <a:lnTo>
                    <a:pt x="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18"/>
            <p:cNvSpPr/>
            <p:nvPr/>
          </p:nvSpPr>
          <p:spPr>
            <a:xfrm>
              <a:off x="3902526" y="2762362"/>
              <a:ext cx="21" cy="684447"/>
            </a:xfrm>
            <a:custGeom>
              <a:avLst/>
              <a:gdLst/>
              <a:ahLst/>
              <a:cxnLst/>
              <a:rect l="l" t="t" r="r" b="b"/>
              <a:pathLst>
                <a:path w="1" h="32251" fill="none" extrusionOk="0">
                  <a:moveTo>
                    <a:pt x="0" y="32250"/>
                  </a:moveTo>
                  <a:lnTo>
                    <a:pt x="0"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18"/>
            <p:cNvSpPr/>
            <p:nvPr/>
          </p:nvSpPr>
          <p:spPr>
            <a:xfrm>
              <a:off x="3902526" y="2741712"/>
              <a:ext cx="8404" cy="8425"/>
            </a:xfrm>
            <a:custGeom>
              <a:avLst/>
              <a:gdLst/>
              <a:ahLst/>
              <a:cxnLst/>
              <a:rect l="l" t="t" r="r" b="b"/>
              <a:pathLst>
                <a:path w="396" h="397" fill="none" extrusionOk="0">
                  <a:moveTo>
                    <a:pt x="0" y="396"/>
                  </a:moveTo>
                  <a:lnTo>
                    <a:pt x="0" y="1"/>
                  </a:lnTo>
                  <a:lnTo>
                    <a:pt x="395"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18"/>
            <p:cNvSpPr/>
            <p:nvPr/>
          </p:nvSpPr>
          <p:spPr>
            <a:xfrm>
              <a:off x="3934763" y="2741712"/>
              <a:ext cx="1077297" cy="21"/>
            </a:xfrm>
            <a:custGeom>
              <a:avLst/>
              <a:gdLst/>
              <a:ahLst/>
              <a:cxnLst/>
              <a:rect l="l" t="t" r="r" b="b"/>
              <a:pathLst>
                <a:path w="50762" h="1" fill="none" extrusionOk="0">
                  <a:moveTo>
                    <a:pt x="1" y="1"/>
                  </a:moveTo>
                  <a:lnTo>
                    <a:pt x="50762"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18"/>
            <p:cNvSpPr/>
            <p:nvPr/>
          </p:nvSpPr>
          <p:spPr>
            <a:xfrm>
              <a:off x="5023647" y="2741712"/>
              <a:ext cx="8425" cy="8425"/>
            </a:xfrm>
            <a:custGeom>
              <a:avLst/>
              <a:gdLst/>
              <a:ahLst/>
              <a:cxnLst/>
              <a:rect l="l" t="t" r="r" b="b"/>
              <a:pathLst>
                <a:path w="397" h="397" fill="none" extrusionOk="0">
                  <a:moveTo>
                    <a:pt x="1" y="1"/>
                  </a:moveTo>
                  <a:lnTo>
                    <a:pt x="396" y="1"/>
                  </a:lnTo>
                  <a:lnTo>
                    <a:pt x="396" y="396"/>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18"/>
            <p:cNvSpPr/>
            <p:nvPr/>
          </p:nvSpPr>
          <p:spPr>
            <a:xfrm>
              <a:off x="5032051" y="2774628"/>
              <a:ext cx="21" cy="684426"/>
            </a:xfrm>
            <a:custGeom>
              <a:avLst/>
              <a:gdLst/>
              <a:ahLst/>
              <a:cxnLst/>
              <a:rect l="l" t="t" r="r" b="b"/>
              <a:pathLst>
                <a:path w="1" h="32250" fill="none" extrusionOk="0">
                  <a:moveTo>
                    <a:pt x="0" y="0"/>
                  </a:moveTo>
                  <a:lnTo>
                    <a:pt x="0" y="3225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18"/>
            <p:cNvSpPr/>
            <p:nvPr/>
          </p:nvSpPr>
          <p:spPr>
            <a:xfrm>
              <a:off x="5023647" y="4296982"/>
              <a:ext cx="8425" cy="7767"/>
            </a:xfrm>
            <a:custGeom>
              <a:avLst/>
              <a:gdLst/>
              <a:ahLst/>
              <a:cxnLst/>
              <a:rect l="l" t="t" r="r" b="b"/>
              <a:pathLst>
                <a:path w="397" h="366" fill="none" extrusionOk="0">
                  <a:moveTo>
                    <a:pt x="396" y="1"/>
                  </a:moveTo>
                  <a:lnTo>
                    <a:pt x="396" y="365"/>
                  </a:lnTo>
                  <a:lnTo>
                    <a:pt x="1" y="365"/>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18"/>
            <p:cNvSpPr/>
            <p:nvPr/>
          </p:nvSpPr>
          <p:spPr>
            <a:xfrm>
              <a:off x="3923154" y="4304728"/>
              <a:ext cx="1076660" cy="21"/>
            </a:xfrm>
            <a:custGeom>
              <a:avLst/>
              <a:gdLst/>
              <a:ahLst/>
              <a:cxnLst/>
              <a:rect l="l" t="t" r="r" b="b"/>
              <a:pathLst>
                <a:path w="50732" h="1" fill="none" extrusionOk="0">
                  <a:moveTo>
                    <a:pt x="50731" y="0"/>
                  </a:moveTo>
                  <a:lnTo>
                    <a:pt x="1"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18"/>
            <p:cNvSpPr/>
            <p:nvPr/>
          </p:nvSpPr>
          <p:spPr>
            <a:xfrm>
              <a:off x="3902526" y="4296982"/>
              <a:ext cx="8404" cy="7767"/>
            </a:xfrm>
            <a:custGeom>
              <a:avLst/>
              <a:gdLst/>
              <a:ahLst/>
              <a:cxnLst/>
              <a:rect l="l" t="t" r="r" b="b"/>
              <a:pathLst>
                <a:path w="396" h="366" fill="none" extrusionOk="0">
                  <a:moveTo>
                    <a:pt x="395" y="365"/>
                  </a:moveTo>
                  <a:lnTo>
                    <a:pt x="0" y="365"/>
                  </a:lnTo>
                  <a:lnTo>
                    <a:pt x="0"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18"/>
            <p:cNvSpPr/>
            <p:nvPr/>
          </p:nvSpPr>
          <p:spPr>
            <a:xfrm>
              <a:off x="3902526" y="3956382"/>
              <a:ext cx="21" cy="316109"/>
            </a:xfrm>
            <a:custGeom>
              <a:avLst/>
              <a:gdLst/>
              <a:ahLst/>
              <a:cxnLst/>
              <a:rect l="l" t="t" r="r" b="b"/>
              <a:pathLst>
                <a:path w="1" h="14895" fill="none" extrusionOk="0">
                  <a:moveTo>
                    <a:pt x="0" y="14895"/>
                  </a:moveTo>
                  <a:lnTo>
                    <a:pt x="0"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18"/>
            <p:cNvSpPr/>
            <p:nvPr/>
          </p:nvSpPr>
          <p:spPr>
            <a:xfrm>
              <a:off x="3902526" y="3936390"/>
              <a:ext cx="8404" cy="7767"/>
            </a:xfrm>
            <a:custGeom>
              <a:avLst/>
              <a:gdLst/>
              <a:ahLst/>
              <a:cxnLst/>
              <a:rect l="l" t="t" r="r" b="b"/>
              <a:pathLst>
                <a:path w="396" h="366" fill="none" extrusionOk="0">
                  <a:moveTo>
                    <a:pt x="0" y="365"/>
                  </a:moveTo>
                  <a:lnTo>
                    <a:pt x="0" y="1"/>
                  </a:lnTo>
                  <a:lnTo>
                    <a:pt x="395"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18"/>
            <p:cNvSpPr/>
            <p:nvPr/>
          </p:nvSpPr>
          <p:spPr>
            <a:xfrm>
              <a:off x="3934763" y="3936390"/>
              <a:ext cx="1077297" cy="21"/>
            </a:xfrm>
            <a:custGeom>
              <a:avLst/>
              <a:gdLst/>
              <a:ahLst/>
              <a:cxnLst/>
              <a:rect l="l" t="t" r="r" b="b"/>
              <a:pathLst>
                <a:path w="50762" h="1" fill="none" extrusionOk="0">
                  <a:moveTo>
                    <a:pt x="1" y="1"/>
                  </a:moveTo>
                  <a:lnTo>
                    <a:pt x="50762"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18"/>
            <p:cNvSpPr/>
            <p:nvPr/>
          </p:nvSpPr>
          <p:spPr>
            <a:xfrm>
              <a:off x="5023647" y="3936390"/>
              <a:ext cx="8425" cy="7767"/>
            </a:xfrm>
            <a:custGeom>
              <a:avLst/>
              <a:gdLst/>
              <a:ahLst/>
              <a:cxnLst/>
              <a:rect l="l" t="t" r="r" b="b"/>
              <a:pathLst>
                <a:path w="397" h="366" fill="none" extrusionOk="0">
                  <a:moveTo>
                    <a:pt x="1" y="1"/>
                  </a:moveTo>
                  <a:lnTo>
                    <a:pt x="396" y="1"/>
                  </a:lnTo>
                  <a:lnTo>
                    <a:pt x="396" y="365"/>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18"/>
            <p:cNvSpPr/>
            <p:nvPr/>
          </p:nvSpPr>
          <p:spPr>
            <a:xfrm>
              <a:off x="5032051" y="3968649"/>
              <a:ext cx="21" cy="316109"/>
            </a:xfrm>
            <a:custGeom>
              <a:avLst/>
              <a:gdLst/>
              <a:ahLst/>
              <a:cxnLst/>
              <a:rect l="l" t="t" r="r" b="b"/>
              <a:pathLst>
                <a:path w="1" h="14895" fill="none" extrusionOk="0">
                  <a:moveTo>
                    <a:pt x="0" y="0"/>
                  </a:moveTo>
                  <a:lnTo>
                    <a:pt x="0" y="14894"/>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18"/>
            <p:cNvSpPr/>
            <p:nvPr/>
          </p:nvSpPr>
          <p:spPr>
            <a:xfrm>
              <a:off x="4301827" y="3543541"/>
              <a:ext cx="327718" cy="328355"/>
            </a:xfrm>
            <a:custGeom>
              <a:avLst/>
              <a:gdLst/>
              <a:ahLst/>
              <a:cxnLst/>
              <a:rect l="l" t="t" r="r" b="b"/>
              <a:pathLst>
                <a:path w="15442" h="15472" fill="none" extrusionOk="0">
                  <a:moveTo>
                    <a:pt x="0" y="1"/>
                  </a:moveTo>
                  <a:lnTo>
                    <a:pt x="15441" y="1"/>
                  </a:lnTo>
                  <a:lnTo>
                    <a:pt x="15441" y="15472"/>
                  </a:lnTo>
                  <a:lnTo>
                    <a:pt x="0" y="15472"/>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18"/>
            <p:cNvSpPr/>
            <p:nvPr/>
          </p:nvSpPr>
          <p:spPr>
            <a:xfrm>
              <a:off x="3902526" y="3543541"/>
              <a:ext cx="328355" cy="328355"/>
            </a:xfrm>
            <a:custGeom>
              <a:avLst/>
              <a:gdLst/>
              <a:ahLst/>
              <a:cxnLst/>
              <a:rect l="l" t="t" r="r" b="b"/>
              <a:pathLst>
                <a:path w="15472" h="15472" fill="none" extrusionOk="0">
                  <a:moveTo>
                    <a:pt x="0" y="1"/>
                  </a:moveTo>
                  <a:lnTo>
                    <a:pt x="15472" y="1"/>
                  </a:lnTo>
                  <a:lnTo>
                    <a:pt x="15472" y="15472"/>
                  </a:lnTo>
                  <a:lnTo>
                    <a:pt x="0" y="15472"/>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18"/>
            <p:cNvSpPr/>
            <p:nvPr/>
          </p:nvSpPr>
          <p:spPr>
            <a:xfrm>
              <a:off x="4703696" y="3543541"/>
              <a:ext cx="328376" cy="328355"/>
            </a:xfrm>
            <a:custGeom>
              <a:avLst/>
              <a:gdLst/>
              <a:ahLst/>
              <a:cxnLst/>
              <a:rect l="l" t="t" r="r" b="b"/>
              <a:pathLst>
                <a:path w="15473" h="15472" fill="none" extrusionOk="0">
                  <a:moveTo>
                    <a:pt x="1" y="1"/>
                  </a:moveTo>
                  <a:lnTo>
                    <a:pt x="15472" y="1"/>
                  </a:lnTo>
                  <a:lnTo>
                    <a:pt x="15472" y="15472"/>
                  </a:lnTo>
                  <a:lnTo>
                    <a:pt x="1" y="15472"/>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18"/>
            <p:cNvSpPr/>
            <p:nvPr/>
          </p:nvSpPr>
          <p:spPr>
            <a:xfrm>
              <a:off x="4868192" y="3659012"/>
              <a:ext cx="21" cy="96138"/>
            </a:xfrm>
            <a:custGeom>
              <a:avLst/>
              <a:gdLst/>
              <a:ahLst/>
              <a:cxnLst/>
              <a:rect l="l" t="t" r="r" b="b"/>
              <a:pathLst>
                <a:path w="1" h="4530" fill="none" extrusionOk="0">
                  <a:moveTo>
                    <a:pt x="1" y="0"/>
                  </a:moveTo>
                  <a:lnTo>
                    <a:pt x="1" y="4529"/>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18"/>
            <p:cNvSpPr/>
            <p:nvPr/>
          </p:nvSpPr>
          <p:spPr>
            <a:xfrm>
              <a:off x="4819805" y="3707400"/>
              <a:ext cx="96138" cy="21"/>
            </a:xfrm>
            <a:custGeom>
              <a:avLst/>
              <a:gdLst/>
              <a:ahLst/>
              <a:cxnLst/>
              <a:rect l="l" t="t" r="r" b="b"/>
              <a:pathLst>
                <a:path w="4530" h="1" fill="none" extrusionOk="0">
                  <a:moveTo>
                    <a:pt x="1" y="0"/>
                  </a:moveTo>
                  <a:lnTo>
                    <a:pt x="453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18"/>
            <p:cNvSpPr/>
            <p:nvPr/>
          </p:nvSpPr>
          <p:spPr>
            <a:xfrm>
              <a:off x="3902526" y="1705099"/>
              <a:ext cx="22602" cy="22602"/>
            </a:xfrm>
            <a:custGeom>
              <a:avLst/>
              <a:gdLst/>
              <a:ahLst/>
              <a:cxnLst/>
              <a:rect l="l" t="t" r="r" b="b"/>
              <a:pathLst>
                <a:path w="1065" h="1065" fill="none" extrusionOk="0">
                  <a:moveTo>
                    <a:pt x="1064" y="517"/>
                  </a:moveTo>
                  <a:cubicBezTo>
                    <a:pt x="1064" y="821"/>
                    <a:pt x="851" y="1064"/>
                    <a:pt x="547" y="1064"/>
                  </a:cubicBezTo>
                  <a:cubicBezTo>
                    <a:pt x="243" y="1064"/>
                    <a:pt x="0" y="821"/>
                    <a:pt x="0" y="517"/>
                  </a:cubicBezTo>
                  <a:cubicBezTo>
                    <a:pt x="0" y="213"/>
                    <a:pt x="243" y="0"/>
                    <a:pt x="547" y="0"/>
                  </a:cubicBezTo>
                  <a:cubicBezTo>
                    <a:pt x="851" y="0"/>
                    <a:pt x="1064" y="213"/>
                    <a:pt x="1064" y="517"/>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18"/>
            <p:cNvSpPr/>
            <p:nvPr/>
          </p:nvSpPr>
          <p:spPr>
            <a:xfrm>
              <a:off x="3945735" y="1705099"/>
              <a:ext cx="22602" cy="22602"/>
            </a:xfrm>
            <a:custGeom>
              <a:avLst/>
              <a:gdLst/>
              <a:ahLst/>
              <a:cxnLst/>
              <a:rect l="l" t="t" r="r" b="b"/>
              <a:pathLst>
                <a:path w="1065" h="1065" fill="none" extrusionOk="0">
                  <a:moveTo>
                    <a:pt x="1065" y="517"/>
                  </a:moveTo>
                  <a:cubicBezTo>
                    <a:pt x="1065" y="821"/>
                    <a:pt x="852" y="1064"/>
                    <a:pt x="548" y="1064"/>
                  </a:cubicBezTo>
                  <a:cubicBezTo>
                    <a:pt x="244" y="1064"/>
                    <a:pt x="1" y="821"/>
                    <a:pt x="1" y="517"/>
                  </a:cubicBezTo>
                  <a:cubicBezTo>
                    <a:pt x="1" y="213"/>
                    <a:pt x="244" y="0"/>
                    <a:pt x="548" y="0"/>
                  </a:cubicBezTo>
                  <a:cubicBezTo>
                    <a:pt x="852" y="0"/>
                    <a:pt x="1065" y="213"/>
                    <a:pt x="1065" y="517"/>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18"/>
            <p:cNvSpPr/>
            <p:nvPr/>
          </p:nvSpPr>
          <p:spPr>
            <a:xfrm>
              <a:off x="3988965" y="1705099"/>
              <a:ext cx="22602" cy="22602"/>
            </a:xfrm>
            <a:custGeom>
              <a:avLst/>
              <a:gdLst/>
              <a:ahLst/>
              <a:cxnLst/>
              <a:rect l="l" t="t" r="r" b="b"/>
              <a:pathLst>
                <a:path w="1065" h="1065" fill="none" extrusionOk="0">
                  <a:moveTo>
                    <a:pt x="1064" y="517"/>
                  </a:moveTo>
                  <a:cubicBezTo>
                    <a:pt x="1064" y="821"/>
                    <a:pt x="851" y="1064"/>
                    <a:pt x="547" y="1064"/>
                  </a:cubicBezTo>
                  <a:cubicBezTo>
                    <a:pt x="243" y="1064"/>
                    <a:pt x="0" y="821"/>
                    <a:pt x="0" y="517"/>
                  </a:cubicBezTo>
                  <a:cubicBezTo>
                    <a:pt x="0" y="213"/>
                    <a:pt x="243" y="0"/>
                    <a:pt x="547" y="0"/>
                  </a:cubicBezTo>
                  <a:cubicBezTo>
                    <a:pt x="851" y="0"/>
                    <a:pt x="1064" y="213"/>
                    <a:pt x="1064" y="517"/>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18"/>
            <p:cNvSpPr/>
            <p:nvPr/>
          </p:nvSpPr>
          <p:spPr>
            <a:xfrm>
              <a:off x="3220668" y="2167601"/>
              <a:ext cx="1184385" cy="338690"/>
            </a:xfrm>
            <a:custGeom>
              <a:avLst/>
              <a:gdLst/>
              <a:ahLst/>
              <a:cxnLst/>
              <a:rect l="l" t="t" r="r" b="b"/>
              <a:pathLst>
                <a:path w="55808" h="15959" extrusionOk="0">
                  <a:moveTo>
                    <a:pt x="53406" y="15959"/>
                  </a:moveTo>
                  <a:lnTo>
                    <a:pt x="2433" y="15959"/>
                  </a:lnTo>
                  <a:cubicBezTo>
                    <a:pt x="1095" y="15959"/>
                    <a:pt x="1" y="14864"/>
                    <a:pt x="1" y="13527"/>
                  </a:cubicBezTo>
                  <a:lnTo>
                    <a:pt x="1" y="2432"/>
                  </a:lnTo>
                  <a:cubicBezTo>
                    <a:pt x="1" y="1065"/>
                    <a:pt x="1095" y="1"/>
                    <a:pt x="2433" y="1"/>
                  </a:cubicBezTo>
                  <a:lnTo>
                    <a:pt x="53406" y="1"/>
                  </a:lnTo>
                  <a:cubicBezTo>
                    <a:pt x="54744" y="1"/>
                    <a:pt x="55807" y="1065"/>
                    <a:pt x="55807" y="2432"/>
                  </a:cubicBezTo>
                  <a:lnTo>
                    <a:pt x="55807" y="13527"/>
                  </a:lnTo>
                  <a:cubicBezTo>
                    <a:pt x="55807" y="14864"/>
                    <a:pt x="54744" y="15959"/>
                    <a:pt x="53406" y="15959"/>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18"/>
            <p:cNvSpPr/>
            <p:nvPr/>
          </p:nvSpPr>
          <p:spPr>
            <a:xfrm>
              <a:off x="3220668" y="2167601"/>
              <a:ext cx="1184385" cy="338690"/>
            </a:xfrm>
            <a:custGeom>
              <a:avLst/>
              <a:gdLst/>
              <a:ahLst/>
              <a:cxnLst/>
              <a:rect l="l" t="t" r="r" b="b"/>
              <a:pathLst>
                <a:path w="55808" h="15959" fill="none" extrusionOk="0">
                  <a:moveTo>
                    <a:pt x="53406" y="15959"/>
                  </a:moveTo>
                  <a:lnTo>
                    <a:pt x="2433" y="15959"/>
                  </a:lnTo>
                  <a:cubicBezTo>
                    <a:pt x="1095" y="15959"/>
                    <a:pt x="1" y="14864"/>
                    <a:pt x="1" y="13527"/>
                  </a:cubicBezTo>
                  <a:lnTo>
                    <a:pt x="1" y="2432"/>
                  </a:lnTo>
                  <a:cubicBezTo>
                    <a:pt x="1" y="1065"/>
                    <a:pt x="1095" y="1"/>
                    <a:pt x="2433" y="1"/>
                  </a:cubicBezTo>
                  <a:lnTo>
                    <a:pt x="53406" y="1"/>
                  </a:lnTo>
                  <a:cubicBezTo>
                    <a:pt x="54744" y="1"/>
                    <a:pt x="55807" y="1065"/>
                    <a:pt x="55807" y="2432"/>
                  </a:cubicBezTo>
                  <a:lnTo>
                    <a:pt x="55807" y="13527"/>
                  </a:lnTo>
                  <a:cubicBezTo>
                    <a:pt x="55807" y="14864"/>
                    <a:pt x="54744" y="15959"/>
                    <a:pt x="53406" y="15959"/>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18"/>
            <p:cNvSpPr/>
            <p:nvPr/>
          </p:nvSpPr>
          <p:spPr>
            <a:xfrm>
              <a:off x="3790280" y="2270169"/>
              <a:ext cx="65174" cy="74852"/>
            </a:xfrm>
            <a:custGeom>
              <a:avLst/>
              <a:gdLst/>
              <a:ahLst/>
              <a:cxnLst/>
              <a:rect l="l" t="t" r="r" b="b"/>
              <a:pathLst>
                <a:path w="3071" h="3527" fill="none" extrusionOk="0">
                  <a:moveTo>
                    <a:pt x="3070" y="1764"/>
                  </a:moveTo>
                  <a:lnTo>
                    <a:pt x="0" y="1"/>
                  </a:lnTo>
                  <a:lnTo>
                    <a:pt x="0" y="3527"/>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18"/>
            <p:cNvSpPr/>
            <p:nvPr/>
          </p:nvSpPr>
          <p:spPr>
            <a:xfrm>
              <a:off x="3726422" y="2221145"/>
              <a:ext cx="172900" cy="173558"/>
            </a:xfrm>
            <a:custGeom>
              <a:avLst/>
              <a:gdLst/>
              <a:ahLst/>
              <a:cxnLst/>
              <a:rect l="l" t="t" r="r" b="b"/>
              <a:pathLst>
                <a:path w="8147" h="8178" fill="none" extrusionOk="0">
                  <a:moveTo>
                    <a:pt x="6718" y="1460"/>
                  </a:moveTo>
                  <a:cubicBezTo>
                    <a:pt x="8146" y="2919"/>
                    <a:pt x="8146" y="5259"/>
                    <a:pt x="6718" y="6718"/>
                  </a:cubicBezTo>
                  <a:cubicBezTo>
                    <a:pt x="5259" y="8177"/>
                    <a:pt x="2918" y="8177"/>
                    <a:pt x="1459" y="6718"/>
                  </a:cubicBezTo>
                  <a:cubicBezTo>
                    <a:pt x="0" y="5259"/>
                    <a:pt x="0" y="2919"/>
                    <a:pt x="1459" y="1460"/>
                  </a:cubicBezTo>
                  <a:cubicBezTo>
                    <a:pt x="2918" y="1"/>
                    <a:pt x="5259" y="1"/>
                    <a:pt x="6718" y="146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18"/>
            <p:cNvSpPr/>
            <p:nvPr/>
          </p:nvSpPr>
          <p:spPr>
            <a:xfrm>
              <a:off x="3946393" y="2283073"/>
              <a:ext cx="42594" cy="49703"/>
            </a:xfrm>
            <a:custGeom>
              <a:avLst/>
              <a:gdLst/>
              <a:ahLst/>
              <a:cxnLst/>
              <a:rect l="l" t="t" r="r" b="b"/>
              <a:pathLst>
                <a:path w="2007" h="2342" fill="none" extrusionOk="0">
                  <a:moveTo>
                    <a:pt x="2006" y="1156"/>
                  </a:moveTo>
                  <a:lnTo>
                    <a:pt x="0" y="1"/>
                  </a:lnTo>
                  <a:lnTo>
                    <a:pt x="0" y="2341"/>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18"/>
            <p:cNvSpPr/>
            <p:nvPr/>
          </p:nvSpPr>
          <p:spPr>
            <a:xfrm>
              <a:off x="3990896" y="2280505"/>
              <a:ext cx="21" cy="54202"/>
            </a:xfrm>
            <a:custGeom>
              <a:avLst/>
              <a:gdLst/>
              <a:ahLst/>
              <a:cxnLst/>
              <a:rect l="l" t="t" r="r" b="b"/>
              <a:pathLst>
                <a:path w="1" h="2554" fill="none" extrusionOk="0">
                  <a:moveTo>
                    <a:pt x="0" y="2553"/>
                  </a:moveTo>
                  <a:lnTo>
                    <a:pt x="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18"/>
            <p:cNvSpPr/>
            <p:nvPr/>
          </p:nvSpPr>
          <p:spPr>
            <a:xfrm>
              <a:off x="3914771" y="2255335"/>
              <a:ext cx="104521" cy="104521"/>
            </a:xfrm>
            <a:custGeom>
              <a:avLst/>
              <a:gdLst/>
              <a:ahLst/>
              <a:cxnLst/>
              <a:rect l="l" t="t" r="r" b="b"/>
              <a:pathLst>
                <a:path w="4925" h="4925" fill="none" extrusionOk="0">
                  <a:moveTo>
                    <a:pt x="4925" y="2463"/>
                  </a:moveTo>
                  <a:cubicBezTo>
                    <a:pt x="4925" y="3830"/>
                    <a:pt x="3831" y="4925"/>
                    <a:pt x="2463" y="4925"/>
                  </a:cubicBezTo>
                  <a:cubicBezTo>
                    <a:pt x="1095" y="4925"/>
                    <a:pt x="1" y="3830"/>
                    <a:pt x="1" y="2463"/>
                  </a:cubicBezTo>
                  <a:cubicBezTo>
                    <a:pt x="1" y="1125"/>
                    <a:pt x="1095" y="1"/>
                    <a:pt x="2463" y="1"/>
                  </a:cubicBezTo>
                  <a:cubicBezTo>
                    <a:pt x="3831" y="1"/>
                    <a:pt x="4925" y="1125"/>
                    <a:pt x="4925" y="2463"/>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18"/>
            <p:cNvSpPr/>
            <p:nvPr/>
          </p:nvSpPr>
          <p:spPr>
            <a:xfrm>
              <a:off x="4210868" y="2255335"/>
              <a:ext cx="105157" cy="104521"/>
            </a:xfrm>
            <a:custGeom>
              <a:avLst/>
              <a:gdLst/>
              <a:ahLst/>
              <a:cxnLst/>
              <a:rect l="l" t="t" r="r" b="b"/>
              <a:pathLst>
                <a:path w="4955" h="4925" fill="none" extrusionOk="0">
                  <a:moveTo>
                    <a:pt x="4955" y="2463"/>
                  </a:moveTo>
                  <a:cubicBezTo>
                    <a:pt x="4955" y="3830"/>
                    <a:pt x="3830" y="4925"/>
                    <a:pt x="2462" y="4925"/>
                  </a:cubicBezTo>
                  <a:cubicBezTo>
                    <a:pt x="1125" y="4925"/>
                    <a:pt x="0" y="3830"/>
                    <a:pt x="0" y="2463"/>
                  </a:cubicBezTo>
                  <a:cubicBezTo>
                    <a:pt x="0" y="1125"/>
                    <a:pt x="1125" y="1"/>
                    <a:pt x="2462" y="1"/>
                  </a:cubicBezTo>
                  <a:cubicBezTo>
                    <a:pt x="3830" y="1"/>
                    <a:pt x="4955" y="1125"/>
                    <a:pt x="4955" y="2463"/>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18"/>
            <p:cNvSpPr/>
            <p:nvPr/>
          </p:nvSpPr>
          <p:spPr>
            <a:xfrm>
              <a:off x="4233448" y="2285662"/>
              <a:ext cx="29690" cy="44525"/>
            </a:xfrm>
            <a:custGeom>
              <a:avLst/>
              <a:gdLst/>
              <a:ahLst/>
              <a:cxnLst/>
              <a:rect l="l" t="t" r="r" b="b"/>
              <a:pathLst>
                <a:path w="1399" h="2098" fill="none" extrusionOk="0">
                  <a:moveTo>
                    <a:pt x="0" y="578"/>
                  </a:moveTo>
                  <a:lnTo>
                    <a:pt x="0" y="1490"/>
                  </a:lnTo>
                  <a:lnTo>
                    <a:pt x="669" y="1490"/>
                  </a:lnTo>
                  <a:lnTo>
                    <a:pt x="1398" y="2098"/>
                  </a:lnTo>
                  <a:lnTo>
                    <a:pt x="1398" y="0"/>
                  </a:lnTo>
                  <a:lnTo>
                    <a:pt x="699" y="578"/>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18"/>
            <p:cNvSpPr/>
            <p:nvPr/>
          </p:nvSpPr>
          <p:spPr>
            <a:xfrm>
              <a:off x="4274726" y="2288888"/>
              <a:ext cx="13561" cy="38073"/>
            </a:xfrm>
            <a:custGeom>
              <a:avLst/>
              <a:gdLst/>
              <a:ahLst/>
              <a:cxnLst/>
              <a:rect l="l" t="t" r="r" b="b"/>
              <a:pathLst>
                <a:path w="639" h="1794" fill="none" extrusionOk="0">
                  <a:moveTo>
                    <a:pt x="1" y="0"/>
                  </a:moveTo>
                  <a:cubicBezTo>
                    <a:pt x="1" y="0"/>
                    <a:pt x="639" y="882"/>
                    <a:pt x="1" y="1794"/>
                  </a:cubicBez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18"/>
            <p:cNvSpPr/>
            <p:nvPr/>
          </p:nvSpPr>
          <p:spPr>
            <a:xfrm>
              <a:off x="4285698" y="2279210"/>
              <a:ext cx="20649" cy="57428"/>
            </a:xfrm>
            <a:custGeom>
              <a:avLst/>
              <a:gdLst/>
              <a:ahLst/>
              <a:cxnLst/>
              <a:rect l="l" t="t" r="r" b="b"/>
              <a:pathLst>
                <a:path w="973" h="2706" fill="none" extrusionOk="0">
                  <a:moveTo>
                    <a:pt x="0" y="0"/>
                  </a:moveTo>
                  <a:cubicBezTo>
                    <a:pt x="0" y="0"/>
                    <a:pt x="973" y="1338"/>
                    <a:pt x="0" y="2705"/>
                  </a:cubicBez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18"/>
            <p:cNvSpPr/>
            <p:nvPr/>
          </p:nvSpPr>
          <p:spPr>
            <a:xfrm>
              <a:off x="3340024" y="2283073"/>
              <a:ext cx="43230" cy="49703"/>
            </a:xfrm>
            <a:custGeom>
              <a:avLst/>
              <a:gdLst/>
              <a:ahLst/>
              <a:cxnLst/>
              <a:rect l="l" t="t" r="r" b="b"/>
              <a:pathLst>
                <a:path w="2037" h="2342" fill="none" extrusionOk="0">
                  <a:moveTo>
                    <a:pt x="2037" y="1156"/>
                  </a:moveTo>
                  <a:lnTo>
                    <a:pt x="0" y="1"/>
                  </a:lnTo>
                  <a:lnTo>
                    <a:pt x="0" y="2341"/>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18"/>
            <p:cNvSpPr/>
            <p:nvPr/>
          </p:nvSpPr>
          <p:spPr>
            <a:xfrm>
              <a:off x="3384527" y="2280505"/>
              <a:ext cx="21" cy="54202"/>
            </a:xfrm>
            <a:custGeom>
              <a:avLst/>
              <a:gdLst/>
              <a:ahLst/>
              <a:cxnLst/>
              <a:rect l="l" t="t" r="r" b="b"/>
              <a:pathLst>
                <a:path w="1" h="2554" fill="none" extrusionOk="0">
                  <a:moveTo>
                    <a:pt x="0" y="2553"/>
                  </a:moveTo>
                  <a:lnTo>
                    <a:pt x="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18"/>
            <p:cNvSpPr/>
            <p:nvPr/>
          </p:nvSpPr>
          <p:spPr>
            <a:xfrm>
              <a:off x="3308402" y="2255335"/>
              <a:ext cx="104521" cy="104521"/>
            </a:xfrm>
            <a:custGeom>
              <a:avLst/>
              <a:gdLst/>
              <a:ahLst/>
              <a:cxnLst/>
              <a:rect l="l" t="t" r="r" b="b"/>
              <a:pathLst>
                <a:path w="4925" h="4925" fill="none" extrusionOk="0">
                  <a:moveTo>
                    <a:pt x="4925" y="2463"/>
                  </a:moveTo>
                  <a:cubicBezTo>
                    <a:pt x="4925" y="3830"/>
                    <a:pt x="3831" y="4925"/>
                    <a:pt x="2463" y="4925"/>
                  </a:cubicBezTo>
                  <a:cubicBezTo>
                    <a:pt x="1095" y="4925"/>
                    <a:pt x="1" y="3830"/>
                    <a:pt x="1" y="2463"/>
                  </a:cubicBezTo>
                  <a:cubicBezTo>
                    <a:pt x="1" y="1125"/>
                    <a:pt x="1095" y="1"/>
                    <a:pt x="2463" y="1"/>
                  </a:cubicBezTo>
                  <a:cubicBezTo>
                    <a:pt x="3831" y="1"/>
                    <a:pt x="4925" y="1125"/>
                    <a:pt x="4925" y="2463"/>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18"/>
            <p:cNvSpPr/>
            <p:nvPr/>
          </p:nvSpPr>
          <p:spPr>
            <a:xfrm>
              <a:off x="3636757" y="2283073"/>
              <a:ext cx="43230" cy="49703"/>
            </a:xfrm>
            <a:custGeom>
              <a:avLst/>
              <a:gdLst/>
              <a:ahLst/>
              <a:cxnLst/>
              <a:rect l="l" t="t" r="r" b="b"/>
              <a:pathLst>
                <a:path w="2037" h="2342" fill="none" extrusionOk="0">
                  <a:moveTo>
                    <a:pt x="0" y="1156"/>
                  </a:moveTo>
                  <a:lnTo>
                    <a:pt x="2037" y="2341"/>
                  </a:lnTo>
                  <a:lnTo>
                    <a:pt x="2037" y="1"/>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18"/>
            <p:cNvSpPr/>
            <p:nvPr/>
          </p:nvSpPr>
          <p:spPr>
            <a:xfrm>
              <a:off x="3634804" y="2280505"/>
              <a:ext cx="21" cy="54202"/>
            </a:xfrm>
            <a:custGeom>
              <a:avLst/>
              <a:gdLst/>
              <a:ahLst/>
              <a:cxnLst/>
              <a:rect l="l" t="t" r="r" b="b"/>
              <a:pathLst>
                <a:path w="1" h="2554" fill="none" extrusionOk="0">
                  <a:moveTo>
                    <a:pt x="1" y="0"/>
                  </a:moveTo>
                  <a:lnTo>
                    <a:pt x="1" y="2553"/>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18"/>
            <p:cNvSpPr/>
            <p:nvPr/>
          </p:nvSpPr>
          <p:spPr>
            <a:xfrm>
              <a:off x="3606430" y="2255335"/>
              <a:ext cx="105179" cy="104521"/>
            </a:xfrm>
            <a:custGeom>
              <a:avLst/>
              <a:gdLst/>
              <a:ahLst/>
              <a:cxnLst/>
              <a:rect l="l" t="t" r="r" b="b"/>
              <a:pathLst>
                <a:path w="4956" h="4925" fill="none" extrusionOk="0">
                  <a:moveTo>
                    <a:pt x="4955" y="2463"/>
                  </a:moveTo>
                  <a:cubicBezTo>
                    <a:pt x="4955" y="3830"/>
                    <a:pt x="3830" y="4925"/>
                    <a:pt x="2493" y="4925"/>
                  </a:cubicBezTo>
                  <a:cubicBezTo>
                    <a:pt x="1125" y="4925"/>
                    <a:pt x="1" y="3830"/>
                    <a:pt x="1" y="2463"/>
                  </a:cubicBezTo>
                  <a:cubicBezTo>
                    <a:pt x="1" y="1125"/>
                    <a:pt x="1125" y="1"/>
                    <a:pt x="2493" y="1"/>
                  </a:cubicBezTo>
                  <a:cubicBezTo>
                    <a:pt x="3830" y="1"/>
                    <a:pt x="4955" y="1125"/>
                    <a:pt x="4955" y="2463"/>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18"/>
            <p:cNvSpPr/>
            <p:nvPr/>
          </p:nvSpPr>
          <p:spPr>
            <a:xfrm>
              <a:off x="3650296" y="2439822"/>
              <a:ext cx="665729" cy="21"/>
            </a:xfrm>
            <a:custGeom>
              <a:avLst/>
              <a:gdLst/>
              <a:ahLst/>
              <a:cxnLst/>
              <a:rect l="l" t="t" r="r" b="b"/>
              <a:pathLst>
                <a:path w="31369" h="1" fill="none" extrusionOk="0">
                  <a:moveTo>
                    <a:pt x="0" y="1"/>
                  </a:moveTo>
                  <a:lnTo>
                    <a:pt x="31369"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18"/>
            <p:cNvSpPr/>
            <p:nvPr/>
          </p:nvSpPr>
          <p:spPr>
            <a:xfrm>
              <a:off x="3308402" y="2439822"/>
              <a:ext cx="306432" cy="21"/>
            </a:xfrm>
            <a:custGeom>
              <a:avLst/>
              <a:gdLst/>
              <a:ahLst/>
              <a:cxnLst/>
              <a:rect l="l" t="t" r="r" b="b"/>
              <a:pathLst>
                <a:path w="14439" h="1" fill="none" extrusionOk="0">
                  <a:moveTo>
                    <a:pt x="1" y="1"/>
                  </a:moveTo>
                  <a:lnTo>
                    <a:pt x="14439"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18"/>
            <p:cNvSpPr/>
            <p:nvPr/>
          </p:nvSpPr>
          <p:spPr>
            <a:xfrm>
              <a:off x="3617402" y="2423693"/>
              <a:ext cx="32916" cy="32937"/>
            </a:xfrm>
            <a:custGeom>
              <a:avLst/>
              <a:gdLst/>
              <a:ahLst/>
              <a:cxnLst/>
              <a:rect l="l" t="t" r="r" b="b"/>
              <a:pathLst>
                <a:path w="1551" h="1552" fill="none" extrusionOk="0">
                  <a:moveTo>
                    <a:pt x="1550" y="761"/>
                  </a:moveTo>
                  <a:cubicBezTo>
                    <a:pt x="1550" y="335"/>
                    <a:pt x="1216" y="1"/>
                    <a:pt x="791" y="1"/>
                  </a:cubicBezTo>
                  <a:cubicBezTo>
                    <a:pt x="365" y="1"/>
                    <a:pt x="0" y="335"/>
                    <a:pt x="0" y="761"/>
                  </a:cubicBezTo>
                  <a:cubicBezTo>
                    <a:pt x="0" y="1186"/>
                    <a:pt x="365" y="1551"/>
                    <a:pt x="791" y="1551"/>
                  </a:cubicBezTo>
                  <a:cubicBezTo>
                    <a:pt x="1216" y="1551"/>
                    <a:pt x="1550" y="1186"/>
                    <a:pt x="1550" y="761"/>
                  </a:cubicBezTo>
                  <a:close/>
                </a:path>
              </a:pathLst>
            </a:custGeom>
            <a:solidFill>
              <a:schemeClr val="lt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18"/>
            <p:cNvSpPr/>
            <p:nvPr/>
          </p:nvSpPr>
          <p:spPr>
            <a:xfrm>
              <a:off x="5252022" y="3488065"/>
              <a:ext cx="362544" cy="362544"/>
            </a:xfrm>
            <a:custGeom>
              <a:avLst/>
              <a:gdLst/>
              <a:ahLst/>
              <a:cxnLst/>
              <a:rect l="l" t="t" r="r" b="b"/>
              <a:pathLst>
                <a:path w="17083" h="17083" extrusionOk="0">
                  <a:moveTo>
                    <a:pt x="17082" y="8542"/>
                  </a:moveTo>
                  <a:cubicBezTo>
                    <a:pt x="17082" y="13283"/>
                    <a:pt x="13283" y="17083"/>
                    <a:pt x="8541" y="17083"/>
                  </a:cubicBezTo>
                  <a:cubicBezTo>
                    <a:pt x="3830" y="17083"/>
                    <a:pt x="0" y="13283"/>
                    <a:pt x="0" y="8542"/>
                  </a:cubicBezTo>
                  <a:cubicBezTo>
                    <a:pt x="0" y="3830"/>
                    <a:pt x="3830" y="1"/>
                    <a:pt x="8541" y="1"/>
                  </a:cubicBezTo>
                  <a:cubicBezTo>
                    <a:pt x="13283" y="1"/>
                    <a:pt x="17082" y="3830"/>
                    <a:pt x="17082" y="8542"/>
                  </a:cubicBezTo>
                  <a:close/>
                </a:path>
              </a:pathLst>
            </a:custGeom>
            <a:gradFill>
              <a:gsLst>
                <a:gs pos="0">
                  <a:schemeClr val="accent1"/>
                </a:gs>
                <a:gs pos="100000">
                  <a:schemeClr val="accent2"/>
                </a:gs>
              </a:gsLst>
              <a:lin ang="108014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18"/>
            <p:cNvSpPr/>
            <p:nvPr/>
          </p:nvSpPr>
          <p:spPr>
            <a:xfrm>
              <a:off x="5338461" y="3602879"/>
              <a:ext cx="190302" cy="132917"/>
            </a:xfrm>
            <a:custGeom>
              <a:avLst/>
              <a:gdLst/>
              <a:ahLst/>
              <a:cxnLst/>
              <a:rect l="l" t="t" r="r" b="b"/>
              <a:pathLst>
                <a:path w="8967" h="6263" fill="none" extrusionOk="0">
                  <a:moveTo>
                    <a:pt x="0" y="1"/>
                  </a:moveTo>
                  <a:lnTo>
                    <a:pt x="8967" y="1"/>
                  </a:lnTo>
                  <a:lnTo>
                    <a:pt x="8967" y="6262"/>
                  </a:lnTo>
                  <a:lnTo>
                    <a:pt x="0" y="6262"/>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18"/>
            <p:cNvSpPr/>
            <p:nvPr/>
          </p:nvSpPr>
          <p:spPr>
            <a:xfrm>
              <a:off x="5338461" y="3602879"/>
              <a:ext cx="190302" cy="78078"/>
            </a:xfrm>
            <a:custGeom>
              <a:avLst/>
              <a:gdLst/>
              <a:ahLst/>
              <a:cxnLst/>
              <a:rect l="l" t="t" r="r" b="b"/>
              <a:pathLst>
                <a:path w="8967" h="3679" fill="none" extrusionOk="0">
                  <a:moveTo>
                    <a:pt x="0" y="1"/>
                  </a:moveTo>
                  <a:lnTo>
                    <a:pt x="3800" y="3345"/>
                  </a:lnTo>
                  <a:cubicBezTo>
                    <a:pt x="4195" y="3679"/>
                    <a:pt x="4772" y="3679"/>
                    <a:pt x="5167" y="3345"/>
                  </a:cubicBezTo>
                  <a:lnTo>
                    <a:pt x="8967"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18"/>
            <p:cNvSpPr/>
            <p:nvPr/>
          </p:nvSpPr>
          <p:spPr>
            <a:xfrm>
              <a:off x="5453912" y="3670621"/>
              <a:ext cx="74852" cy="65174"/>
            </a:xfrm>
            <a:custGeom>
              <a:avLst/>
              <a:gdLst/>
              <a:ahLst/>
              <a:cxnLst/>
              <a:rect l="l" t="t" r="r" b="b"/>
              <a:pathLst>
                <a:path w="3527" h="3071" fill="none" extrusionOk="0">
                  <a:moveTo>
                    <a:pt x="3527" y="3070"/>
                  </a:moveTo>
                  <a:lnTo>
                    <a:pt x="1"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18"/>
            <p:cNvSpPr/>
            <p:nvPr/>
          </p:nvSpPr>
          <p:spPr>
            <a:xfrm>
              <a:off x="5338461" y="3670621"/>
              <a:ext cx="74831" cy="65174"/>
            </a:xfrm>
            <a:custGeom>
              <a:avLst/>
              <a:gdLst/>
              <a:ahLst/>
              <a:cxnLst/>
              <a:rect l="l" t="t" r="r" b="b"/>
              <a:pathLst>
                <a:path w="3526" h="3071" fill="none" extrusionOk="0">
                  <a:moveTo>
                    <a:pt x="0" y="3070"/>
                  </a:moveTo>
                  <a:lnTo>
                    <a:pt x="3526"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18"/>
            <p:cNvSpPr/>
            <p:nvPr/>
          </p:nvSpPr>
          <p:spPr>
            <a:xfrm>
              <a:off x="3183911" y="3866080"/>
              <a:ext cx="474790" cy="460592"/>
            </a:xfrm>
            <a:custGeom>
              <a:avLst/>
              <a:gdLst/>
              <a:ahLst/>
              <a:cxnLst/>
              <a:rect l="l" t="t" r="r" b="b"/>
              <a:pathLst>
                <a:path w="22372" h="21703" extrusionOk="0">
                  <a:moveTo>
                    <a:pt x="20457" y="21703"/>
                  </a:moveTo>
                  <a:lnTo>
                    <a:pt x="1885" y="21703"/>
                  </a:lnTo>
                  <a:cubicBezTo>
                    <a:pt x="851" y="21703"/>
                    <a:pt x="0" y="20852"/>
                    <a:pt x="0" y="19818"/>
                  </a:cubicBezTo>
                  <a:lnTo>
                    <a:pt x="0" y="1915"/>
                  </a:lnTo>
                  <a:cubicBezTo>
                    <a:pt x="0" y="851"/>
                    <a:pt x="851" y="0"/>
                    <a:pt x="1885" y="0"/>
                  </a:cubicBezTo>
                  <a:lnTo>
                    <a:pt x="20457" y="0"/>
                  </a:lnTo>
                  <a:cubicBezTo>
                    <a:pt x="21521" y="0"/>
                    <a:pt x="22372" y="851"/>
                    <a:pt x="22372" y="1915"/>
                  </a:cubicBezTo>
                  <a:lnTo>
                    <a:pt x="22372" y="19818"/>
                  </a:lnTo>
                  <a:cubicBezTo>
                    <a:pt x="22372" y="20852"/>
                    <a:pt x="21521" y="21703"/>
                    <a:pt x="20457" y="21703"/>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18"/>
            <p:cNvSpPr/>
            <p:nvPr/>
          </p:nvSpPr>
          <p:spPr>
            <a:xfrm>
              <a:off x="3263898" y="4242801"/>
              <a:ext cx="314815" cy="21"/>
            </a:xfrm>
            <a:custGeom>
              <a:avLst/>
              <a:gdLst/>
              <a:ahLst/>
              <a:cxnLst/>
              <a:rect l="l" t="t" r="r" b="b"/>
              <a:pathLst>
                <a:path w="14834" h="1" fill="none" extrusionOk="0">
                  <a:moveTo>
                    <a:pt x="0" y="0"/>
                  </a:moveTo>
                  <a:lnTo>
                    <a:pt x="1483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18"/>
            <p:cNvSpPr/>
            <p:nvPr/>
          </p:nvSpPr>
          <p:spPr>
            <a:xfrm>
              <a:off x="3294225" y="3953814"/>
              <a:ext cx="253524" cy="177399"/>
            </a:xfrm>
            <a:custGeom>
              <a:avLst/>
              <a:gdLst/>
              <a:ahLst/>
              <a:cxnLst/>
              <a:rect l="l" t="t" r="r" b="b"/>
              <a:pathLst>
                <a:path w="11946" h="8359" fill="none" extrusionOk="0">
                  <a:moveTo>
                    <a:pt x="8906" y="2249"/>
                  </a:moveTo>
                  <a:cubicBezTo>
                    <a:pt x="8845" y="2249"/>
                    <a:pt x="8815" y="2249"/>
                    <a:pt x="8784" y="2249"/>
                  </a:cubicBezTo>
                  <a:cubicBezTo>
                    <a:pt x="8268" y="942"/>
                    <a:pt x="6961" y="0"/>
                    <a:pt x="5471" y="0"/>
                  </a:cubicBezTo>
                  <a:cubicBezTo>
                    <a:pt x="3496" y="0"/>
                    <a:pt x="1885" y="1611"/>
                    <a:pt x="1885" y="3587"/>
                  </a:cubicBezTo>
                  <a:cubicBezTo>
                    <a:pt x="1885" y="3800"/>
                    <a:pt x="1915" y="3982"/>
                    <a:pt x="1945" y="4195"/>
                  </a:cubicBezTo>
                  <a:cubicBezTo>
                    <a:pt x="851" y="4286"/>
                    <a:pt x="0" y="5167"/>
                    <a:pt x="0" y="6262"/>
                  </a:cubicBezTo>
                  <a:cubicBezTo>
                    <a:pt x="0" y="7417"/>
                    <a:pt x="942" y="8359"/>
                    <a:pt x="2097" y="8359"/>
                  </a:cubicBezTo>
                  <a:lnTo>
                    <a:pt x="8906" y="8359"/>
                  </a:lnTo>
                  <a:cubicBezTo>
                    <a:pt x="10578" y="8359"/>
                    <a:pt x="11946" y="6991"/>
                    <a:pt x="11946" y="5289"/>
                  </a:cubicBezTo>
                  <a:cubicBezTo>
                    <a:pt x="11946" y="3617"/>
                    <a:pt x="10578" y="2249"/>
                    <a:pt x="8906" y="2249"/>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18"/>
            <p:cNvSpPr/>
            <p:nvPr/>
          </p:nvSpPr>
          <p:spPr>
            <a:xfrm>
              <a:off x="3419353" y="4055088"/>
              <a:ext cx="50998" cy="134827"/>
            </a:xfrm>
            <a:custGeom>
              <a:avLst/>
              <a:gdLst/>
              <a:ahLst/>
              <a:cxnLst/>
              <a:rect l="l" t="t" r="r" b="b"/>
              <a:pathLst>
                <a:path w="2403" h="6353" fill="none" extrusionOk="0">
                  <a:moveTo>
                    <a:pt x="2402" y="2645"/>
                  </a:moveTo>
                  <a:lnTo>
                    <a:pt x="1" y="0"/>
                  </a:lnTo>
                  <a:lnTo>
                    <a:pt x="1" y="6353"/>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18"/>
            <p:cNvSpPr/>
            <p:nvPr/>
          </p:nvSpPr>
          <p:spPr>
            <a:xfrm>
              <a:off x="3371624" y="4055088"/>
              <a:ext cx="47751" cy="55497"/>
            </a:xfrm>
            <a:custGeom>
              <a:avLst/>
              <a:gdLst/>
              <a:ahLst/>
              <a:cxnLst/>
              <a:rect l="l" t="t" r="r" b="b"/>
              <a:pathLst>
                <a:path w="2250" h="2615" fill="none" extrusionOk="0">
                  <a:moveTo>
                    <a:pt x="2250" y="0"/>
                  </a:moveTo>
                  <a:lnTo>
                    <a:pt x="1" y="2614"/>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18"/>
            <p:cNvSpPr/>
            <p:nvPr/>
          </p:nvSpPr>
          <p:spPr>
            <a:xfrm>
              <a:off x="3223257" y="1759893"/>
              <a:ext cx="362544" cy="362544"/>
            </a:xfrm>
            <a:custGeom>
              <a:avLst/>
              <a:gdLst/>
              <a:ahLst/>
              <a:cxnLst/>
              <a:rect l="l" t="t" r="r" b="b"/>
              <a:pathLst>
                <a:path w="17083" h="17083" extrusionOk="0">
                  <a:moveTo>
                    <a:pt x="17083" y="8541"/>
                  </a:moveTo>
                  <a:cubicBezTo>
                    <a:pt x="17083" y="13252"/>
                    <a:pt x="13283" y="17082"/>
                    <a:pt x="8542" y="17082"/>
                  </a:cubicBezTo>
                  <a:cubicBezTo>
                    <a:pt x="3830" y="17082"/>
                    <a:pt x="1" y="13252"/>
                    <a:pt x="1" y="8541"/>
                  </a:cubicBezTo>
                  <a:cubicBezTo>
                    <a:pt x="1" y="3830"/>
                    <a:pt x="3830" y="0"/>
                    <a:pt x="8542" y="0"/>
                  </a:cubicBezTo>
                  <a:cubicBezTo>
                    <a:pt x="13283" y="0"/>
                    <a:pt x="17083" y="3830"/>
                    <a:pt x="17083" y="8541"/>
                  </a:cubicBezTo>
                  <a:close/>
                </a:path>
              </a:pathLst>
            </a:custGeom>
            <a:gradFill>
              <a:gsLst>
                <a:gs pos="0">
                  <a:schemeClr val="accent2"/>
                </a:gs>
                <a:gs pos="100000">
                  <a:schemeClr val="accent6"/>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18"/>
            <p:cNvSpPr/>
            <p:nvPr/>
          </p:nvSpPr>
          <p:spPr>
            <a:xfrm>
              <a:off x="3301950" y="1850194"/>
              <a:ext cx="205816" cy="181919"/>
            </a:xfrm>
            <a:custGeom>
              <a:avLst/>
              <a:gdLst/>
              <a:ahLst/>
              <a:cxnLst/>
              <a:rect l="l" t="t" r="r" b="b"/>
              <a:pathLst>
                <a:path w="9698" h="8572" fill="none" extrusionOk="0">
                  <a:moveTo>
                    <a:pt x="4834" y="0"/>
                  </a:moveTo>
                  <a:cubicBezTo>
                    <a:pt x="2159" y="0"/>
                    <a:pt x="1" y="1794"/>
                    <a:pt x="1" y="3982"/>
                  </a:cubicBezTo>
                  <a:cubicBezTo>
                    <a:pt x="1" y="5502"/>
                    <a:pt x="1004" y="6809"/>
                    <a:pt x="2524" y="7478"/>
                  </a:cubicBezTo>
                  <a:cubicBezTo>
                    <a:pt x="2524" y="7478"/>
                    <a:pt x="2037" y="8420"/>
                    <a:pt x="1612" y="8572"/>
                  </a:cubicBezTo>
                  <a:cubicBezTo>
                    <a:pt x="1612" y="8572"/>
                    <a:pt x="2828" y="8390"/>
                    <a:pt x="3557" y="7812"/>
                  </a:cubicBezTo>
                  <a:cubicBezTo>
                    <a:pt x="3983" y="7903"/>
                    <a:pt x="4408" y="7964"/>
                    <a:pt x="4834" y="7964"/>
                  </a:cubicBezTo>
                  <a:cubicBezTo>
                    <a:pt x="7509" y="7964"/>
                    <a:pt x="9697" y="6171"/>
                    <a:pt x="9697" y="3982"/>
                  </a:cubicBezTo>
                  <a:cubicBezTo>
                    <a:pt x="9697" y="1794"/>
                    <a:pt x="7509" y="0"/>
                    <a:pt x="4834" y="0"/>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18"/>
            <p:cNvSpPr/>
            <p:nvPr/>
          </p:nvSpPr>
          <p:spPr>
            <a:xfrm>
              <a:off x="4529523" y="3052643"/>
              <a:ext cx="1249538" cy="331580"/>
            </a:xfrm>
            <a:custGeom>
              <a:avLst/>
              <a:gdLst/>
              <a:ahLst/>
              <a:cxnLst/>
              <a:rect l="l" t="t" r="r" b="b"/>
              <a:pathLst>
                <a:path w="58878" h="15624" extrusionOk="0">
                  <a:moveTo>
                    <a:pt x="56962" y="15624"/>
                  </a:moveTo>
                  <a:lnTo>
                    <a:pt x="1885" y="15624"/>
                  </a:lnTo>
                  <a:cubicBezTo>
                    <a:pt x="852" y="15624"/>
                    <a:pt x="1" y="14773"/>
                    <a:pt x="1" y="13709"/>
                  </a:cubicBezTo>
                  <a:lnTo>
                    <a:pt x="1" y="1915"/>
                  </a:lnTo>
                  <a:cubicBezTo>
                    <a:pt x="1" y="852"/>
                    <a:pt x="852" y="1"/>
                    <a:pt x="1885" y="1"/>
                  </a:cubicBezTo>
                  <a:lnTo>
                    <a:pt x="56962" y="1"/>
                  </a:lnTo>
                  <a:cubicBezTo>
                    <a:pt x="58026" y="1"/>
                    <a:pt x="58877" y="852"/>
                    <a:pt x="58877" y="1915"/>
                  </a:cubicBezTo>
                  <a:lnTo>
                    <a:pt x="58877" y="13709"/>
                  </a:lnTo>
                  <a:cubicBezTo>
                    <a:pt x="58877" y="14773"/>
                    <a:pt x="58026" y="15624"/>
                    <a:pt x="56962" y="15624"/>
                  </a:cubicBezTo>
                  <a:close/>
                </a:path>
              </a:pathLst>
            </a:custGeom>
            <a:gradFill>
              <a:gsLst>
                <a:gs pos="0">
                  <a:schemeClr val="accent2"/>
                </a:gs>
                <a:gs pos="100000">
                  <a:schemeClr val="accent6"/>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18"/>
            <p:cNvSpPr/>
            <p:nvPr/>
          </p:nvSpPr>
          <p:spPr>
            <a:xfrm>
              <a:off x="4529523" y="3052643"/>
              <a:ext cx="1249538" cy="331580"/>
            </a:xfrm>
            <a:custGeom>
              <a:avLst/>
              <a:gdLst/>
              <a:ahLst/>
              <a:cxnLst/>
              <a:rect l="l" t="t" r="r" b="b"/>
              <a:pathLst>
                <a:path w="58878" h="15624" fill="none" extrusionOk="0">
                  <a:moveTo>
                    <a:pt x="56962" y="15624"/>
                  </a:moveTo>
                  <a:lnTo>
                    <a:pt x="1885" y="15624"/>
                  </a:lnTo>
                  <a:cubicBezTo>
                    <a:pt x="852" y="15624"/>
                    <a:pt x="1" y="14773"/>
                    <a:pt x="1" y="13709"/>
                  </a:cubicBezTo>
                  <a:lnTo>
                    <a:pt x="1" y="1915"/>
                  </a:lnTo>
                  <a:cubicBezTo>
                    <a:pt x="1" y="852"/>
                    <a:pt x="852" y="1"/>
                    <a:pt x="1885" y="1"/>
                  </a:cubicBezTo>
                  <a:lnTo>
                    <a:pt x="56962" y="1"/>
                  </a:lnTo>
                  <a:cubicBezTo>
                    <a:pt x="58026" y="1"/>
                    <a:pt x="58877" y="852"/>
                    <a:pt x="58877" y="1915"/>
                  </a:cubicBezTo>
                  <a:lnTo>
                    <a:pt x="58877" y="13709"/>
                  </a:lnTo>
                  <a:cubicBezTo>
                    <a:pt x="58877" y="14773"/>
                    <a:pt x="58026" y="15624"/>
                    <a:pt x="56962" y="15624"/>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18"/>
            <p:cNvSpPr/>
            <p:nvPr/>
          </p:nvSpPr>
          <p:spPr>
            <a:xfrm>
              <a:off x="4881095" y="3052643"/>
              <a:ext cx="21" cy="331580"/>
            </a:xfrm>
            <a:custGeom>
              <a:avLst/>
              <a:gdLst/>
              <a:ahLst/>
              <a:cxnLst/>
              <a:rect l="l" t="t" r="r" b="b"/>
              <a:pathLst>
                <a:path w="1" h="15624" fill="none" extrusionOk="0">
                  <a:moveTo>
                    <a:pt x="0" y="1"/>
                  </a:moveTo>
                  <a:lnTo>
                    <a:pt x="0" y="15624"/>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18"/>
            <p:cNvSpPr/>
            <p:nvPr/>
          </p:nvSpPr>
          <p:spPr>
            <a:xfrm>
              <a:off x="4963014" y="3174566"/>
              <a:ext cx="727677" cy="21"/>
            </a:xfrm>
            <a:custGeom>
              <a:avLst/>
              <a:gdLst/>
              <a:ahLst/>
              <a:cxnLst/>
              <a:rect l="l" t="t" r="r" b="b"/>
              <a:pathLst>
                <a:path w="34288" h="1" fill="none" extrusionOk="0">
                  <a:moveTo>
                    <a:pt x="1" y="0"/>
                  </a:moveTo>
                  <a:lnTo>
                    <a:pt x="34287"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18"/>
            <p:cNvSpPr/>
            <p:nvPr/>
          </p:nvSpPr>
          <p:spPr>
            <a:xfrm>
              <a:off x="4963014" y="3262300"/>
              <a:ext cx="578653" cy="21"/>
            </a:xfrm>
            <a:custGeom>
              <a:avLst/>
              <a:gdLst/>
              <a:ahLst/>
              <a:cxnLst/>
              <a:rect l="l" t="t" r="r" b="b"/>
              <a:pathLst>
                <a:path w="27266" h="1" fill="none" extrusionOk="0">
                  <a:moveTo>
                    <a:pt x="1" y="0"/>
                  </a:moveTo>
                  <a:lnTo>
                    <a:pt x="27266"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18"/>
            <p:cNvSpPr/>
            <p:nvPr/>
          </p:nvSpPr>
          <p:spPr>
            <a:xfrm>
              <a:off x="4656604" y="3157143"/>
              <a:ext cx="97432" cy="122581"/>
            </a:xfrm>
            <a:custGeom>
              <a:avLst/>
              <a:gdLst/>
              <a:ahLst/>
              <a:cxnLst/>
              <a:rect l="l" t="t" r="r" b="b"/>
              <a:pathLst>
                <a:path w="4591" h="5776" fill="none" extrusionOk="0">
                  <a:moveTo>
                    <a:pt x="4591" y="4742"/>
                  </a:moveTo>
                  <a:cubicBezTo>
                    <a:pt x="4591" y="3709"/>
                    <a:pt x="3891" y="2615"/>
                    <a:pt x="2949" y="2250"/>
                  </a:cubicBezTo>
                  <a:cubicBezTo>
                    <a:pt x="3284" y="2037"/>
                    <a:pt x="3527" y="1642"/>
                    <a:pt x="3527" y="1216"/>
                  </a:cubicBezTo>
                  <a:cubicBezTo>
                    <a:pt x="3527" y="548"/>
                    <a:pt x="2980" y="1"/>
                    <a:pt x="2280" y="1"/>
                  </a:cubicBezTo>
                  <a:cubicBezTo>
                    <a:pt x="1612" y="1"/>
                    <a:pt x="1065" y="548"/>
                    <a:pt x="1065" y="1216"/>
                  </a:cubicBezTo>
                  <a:cubicBezTo>
                    <a:pt x="1065" y="1642"/>
                    <a:pt x="1277" y="2037"/>
                    <a:pt x="1642" y="2250"/>
                  </a:cubicBezTo>
                  <a:cubicBezTo>
                    <a:pt x="669" y="2615"/>
                    <a:pt x="1" y="3709"/>
                    <a:pt x="1" y="4742"/>
                  </a:cubicBezTo>
                  <a:cubicBezTo>
                    <a:pt x="1" y="4742"/>
                    <a:pt x="821" y="5776"/>
                    <a:pt x="2280" y="5776"/>
                  </a:cubicBezTo>
                  <a:cubicBezTo>
                    <a:pt x="3770" y="5776"/>
                    <a:pt x="4591" y="4742"/>
                    <a:pt x="4591" y="4742"/>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18"/>
            <p:cNvSpPr/>
            <p:nvPr/>
          </p:nvSpPr>
          <p:spPr>
            <a:xfrm>
              <a:off x="4598560" y="3111344"/>
              <a:ext cx="213541" cy="214177"/>
            </a:xfrm>
            <a:custGeom>
              <a:avLst/>
              <a:gdLst/>
              <a:ahLst/>
              <a:cxnLst/>
              <a:rect l="l" t="t" r="r" b="b"/>
              <a:pathLst>
                <a:path w="10062" h="10092" fill="none" extrusionOk="0">
                  <a:moveTo>
                    <a:pt x="8268" y="1794"/>
                  </a:moveTo>
                  <a:cubicBezTo>
                    <a:pt x="10061" y="3587"/>
                    <a:pt x="10061" y="6505"/>
                    <a:pt x="8268" y="8299"/>
                  </a:cubicBezTo>
                  <a:cubicBezTo>
                    <a:pt x="6474" y="10092"/>
                    <a:pt x="3556" y="10092"/>
                    <a:pt x="1763" y="8299"/>
                  </a:cubicBezTo>
                  <a:cubicBezTo>
                    <a:pt x="0" y="6505"/>
                    <a:pt x="0" y="3587"/>
                    <a:pt x="1763" y="1794"/>
                  </a:cubicBezTo>
                  <a:cubicBezTo>
                    <a:pt x="3556" y="1"/>
                    <a:pt x="6474" y="1"/>
                    <a:pt x="8268" y="1794"/>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18"/>
            <p:cNvSpPr/>
            <p:nvPr/>
          </p:nvSpPr>
          <p:spPr>
            <a:xfrm>
              <a:off x="3478713" y="2621083"/>
              <a:ext cx="926341" cy="1137929"/>
            </a:xfrm>
            <a:custGeom>
              <a:avLst/>
              <a:gdLst/>
              <a:ahLst/>
              <a:cxnLst/>
              <a:rect l="l" t="t" r="r" b="b"/>
              <a:pathLst>
                <a:path w="43649" h="53619" extrusionOk="0">
                  <a:moveTo>
                    <a:pt x="41764" y="53619"/>
                  </a:moveTo>
                  <a:lnTo>
                    <a:pt x="1885" y="53619"/>
                  </a:lnTo>
                  <a:cubicBezTo>
                    <a:pt x="851" y="53619"/>
                    <a:pt x="0" y="52798"/>
                    <a:pt x="0" y="51734"/>
                  </a:cubicBezTo>
                  <a:lnTo>
                    <a:pt x="0" y="1885"/>
                  </a:lnTo>
                  <a:cubicBezTo>
                    <a:pt x="0" y="852"/>
                    <a:pt x="851" y="1"/>
                    <a:pt x="1885" y="1"/>
                  </a:cubicBezTo>
                  <a:lnTo>
                    <a:pt x="41764" y="1"/>
                  </a:lnTo>
                  <a:cubicBezTo>
                    <a:pt x="42797" y="1"/>
                    <a:pt x="43648" y="852"/>
                    <a:pt x="43648" y="1885"/>
                  </a:cubicBezTo>
                  <a:lnTo>
                    <a:pt x="43648" y="51734"/>
                  </a:lnTo>
                  <a:cubicBezTo>
                    <a:pt x="43648" y="52798"/>
                    <a:pt x="42797" y="53619"/>
                    <a:pt x="41764" y="53619"/>
                  </a:cubicBezTo>
                  <a:close/>
                </a:path>
              </a:pathLst>
            </a:custGeom>
            <a:gradFill>
              <a:gsLst>
                <a:gs pos="0">
                  <a:schemeClr val="accent4"/>
                </a:gs>
                <a:gs pos="100000">
                  <a:schemeClr val="accent3"/>
                </a:gs>
              </a:gsLst>
              <a:lin ang="108014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18"/>
            <p:cNvSpPr/>
            <p:nvPr/>
          </p:nvSpPr>
          <p:spPr>
            <a:xfrm>
              <a:off x="3478713" y="2621083"/>
              <a:ext cx="926341" cy="1137929"/>
            </a:xfrm>
            <a:custGeom>
              <a:avLst/>
              <a:gdLst/>
              <a:ahLst/>
              <a:cxnLst/>
              <a:rect l="l" t="t" r="r" b="b"/>
              <a:pathLst>
                <a:path w="43649" h="53619" fill="none" extrusionOk="0">
                  <a:moveTo>
                    <a:pt x="41764" y="53619"/>
                  </a:moveTo>
                  <a:lnTo>
                    <a:pt x="1885" y="53619"/>
                  </a:lnTo>
                  <a:cubicBezTo>
                    <a:pt x="851" y="53619"/>
                    <a:pt x="0" y="52798"/>
                    <a:pt x="0" y="51734"/>
                  </a:cubicBezTo>
                  <a:lnTo>
                    <a:pt x="0" y="1885"/>
                  </a:lnTo>
                  <a:cubicBezTo>
                    <a:pt x="0" y="852"/>
                    <a:pt x="851" y="1"/>
                    <a:pt x="1885" y="1"/>
                  </a:cubicBezTo>
                  <a:lnTo>
                    <a:pt x="41764" y="1"/>
                  </a:lnTo>
                  <a:cubicBezTo>
                    <a:pt x="42797" y="1"/>
                    <a:pt x="43648" y="852"/>
                    <a:pt x="43648" y="1885"/>
                  </a:cubicBezTo>
                  <a:lnTo>
                    <a:pt x="43648" y="51734"/>
                  </a:lnTo>
                  <a:cubicBezTo>
                    <a:pt x="43648" y="52798"/>
                    <a:pt x="42797" y="53619"/>
                    <a:pt x="41764" y="53619"/>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18"/>
            <p:cNvSpPr/>
            <p:nvPr/>
          </p:nvSpPr>
          <p:spPr>
            <a:xfrm>
              <a:off x="3554180" y="2998462"/>
              <a:ext cx="775406" cy="166448"/>
            </a:xfrm>
            <a:custGeom>
              <a:avLst/>
              <a:gdLst/>
              <a:ahLst/>
              <a:cxnLst/>
              <a:rect l="l" t="t" r="r" b="b"/>
              <a:pathLst>
                <a:path w="36537" h="7843" fill="none" extrusionOk="0">
                  <a:moveTo>
                    <a:pt x="34621" y="7842"/>
                  </a:moveTo>
                  <a:lnTo>
                    <a:pt x="1915" y="7842"/>
                  </a:lnTo>
                  <a:cubicBezTo>
                    <a:pt x="852" y="7842"/>
                    <a:pt x="1" y="6991"/>
                    <a:pt x="1" y="5927"/>
                  </a:cubicBezTo>
                  <a:lnTo>
                    <a:pt x="1" y="1885"/>
                  </a:lnTo>
                  <a:cubicBezTo>
                    <a:pt x="1" y="851"/>
                    <a:pt x="852" y="0"/>
                    <a:pt x="1915" y="0"/>
                  </a:cubicBezTo>
                  <a:lnTo>
                    <a:pt x="34621" y="0"/>
                  </a:lnTo>
                  <a:cubicBezTo>
                    <a:pt x="35685" y="0"/>
                    <a:pt x="36536" y="851"/>
                    <a:pt x="36536" y="1885"/>
                  </a:cubicBezTo>
                  <a:lnTo>
                    <a:pt x="36536" y="5927"/>
                  </a:lnTo>
                  <a:cubicBezTo>
                    <a:pt x="36536" y="6991"/>
                    <a:pt x="35685" y="7842"/>
                    <a:pt x="34621" y="7842"/>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18"/>
            <p:cNvSpPr/>
            <p:nvPr/>
          </p:nvSpPr>
          <p:spPr>
            <a:xfrm>
              <a:off x="3554180" y="3208098"/>
              <a:ext cx="775406" cy="166448"/>
            </a:xfrm>
            <a:custGeom>
              <a:avLst/>
              <a:gdLst/>
              <a:ahLst/>
              <a:cxnLst/>
              <a:rect l="l" t="t" r="r" b="b"/>
              <a:pathLst>
                <a:path w="36537" h="7843" fill="none" extrusionOk="0">
                  <a:moveTo>
                    <a:pt x="34621" y="7843"/>
                  </a:moveTo>
                  <a:lnTo>
                    <a:pt x="1915" y="7843"/>
                  </a:lnTo>
                  <a:cubicBezTo>
                    <a:pt x="852" y="7843"/>
                    <a:pt x="1" y="6992"/>
                    <a:pt x="1" y="5928"/>
                  </a:cubicBezTo>
                  <a:lnTo>
                    <a:pt x="1" y="1916"/>
                  </a:lnTo>
                  <a:cubicBezTo>
                    <a:pt x="1" y="852"/>
                    <a:pt x="852" y="1"/>
                    <a:pt x="1915" y="1"/>
                  </a:cubicBezTo>
                  <a:lnTo>
                    <a:pt x="34621" y="1"/>
                  </a:lnTo>
                  <a:cubicBezTo>
                    <a:pt x="35685" y="1"/>
                    <a:pt x="36536" y="852"/>
                    <a:pt x="36536" y="1916"/>
                  </a:cubicBezTo>
                  <a:lnTo>
                    <a:pt x="36536" y="5928"/>
                  </a:lnTo>
                  <a:cubicBezTo>
                    <a:pt x="36536" y="6992"/>
                    <a:pt x="35685" y="7843"/>
                    <a:pt x="34621" y="7843"/>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18"/>
            <p:cNvSpPr/>
            <p:nvPr/>
          </p:nvSpPr>
          <p:spPr>
            <a:xfrm>
              <a:off x="3686417" y="3479046"/>
              <a:ext cx="510932" cy="166448"/>
            </a:xfrm>
            <a:custGeom>
              <a:avLst/>
              <a:gdLst/>
              <a:ahLst/>
              <a:cxnLst/>
              <a:rect l="l" t="t" r="r" b="b"/>
              <a:pathLst>
                <a:path w="24075" h="7843" fill="none" extrusionOk="0">
                  <a:moveTo>
                    <a:pt x="20183" y="7842"/>
                  </a:moveTo>
                  <a:lnTo>
                    <a:pt x="3891" y="7842"/>
                  </a:lnTo>
                  <a:cubicBezTo>
                    <a:pt x="1764" y="7842"/>
                    <a:pt x="1" y="6079"/>
                    <a:pt x="1" y="3921"/>
                  </a:cubicBezTo>
                  <a:lnTo>
                    <a:pt x="1" y="3921"/>
                  </a:lnTo>
                  <a:cubicBezTo>
                    <a:pt x="1" y="1763"/>
                    <a:pt x="1764" y="0"/>
                    <a:pt x="3891" y="0"/>
                  </a:cubicBezTo>
                  <a:lnTo>
                    <a:pt x="20183" y="0"/>
                  </a:lnTo>
                  <a:cubicBezTo>
                    <a:pt x="22311" y="0"/>
                    <a:pt x="24074" y="1763"/>
                    <a:pt x="24074" y="3921"/>
                  </a:cubicBezTo>
                  <a:lnTo>
                    <a:pt x="24074" y="3921"/>
                  </a:lnTo>
                  <a:cubicBezTo>
                    <a:pt x="24074" y="6079"/>
                    <a:pt x="22311" y="7842"/>
                    <a:pt x="20183" y="7842"/>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18"/>
            <p:cNvSpPr/>
            <p:nvPr/>
          </p:nvSpPr>
          <p:spPr>
            <a:xfrm>
              <a:off x="3825764" y="3562259"/>
              <a:ext cx="232238" cy="21"/>
            </a:xfrm>
            <a:custGeom>
              <a:avLst/>
              <a:gdLst/>
              <a:ahLst/>
              <a:cxnLst/>
              <a:rect l="l" t="t" r="r" b="b"/>
              <a:pathLst>
                <a:path w="10943" h="1" fill="none" extrusionOk="0">
                  <a:moveTo>
                    <a:pt x="0" y="0"/>
                  </a:moveTo>
                  <a:lnTo>
                    <a:pt x="10943"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18"/>
            <p:cNvSpPr/>
            <p:nvPr/>
          </p:nvSpPr>
          <p:spPr>
            <a:xfrm>
              <a:off x="3860590" y="2735918"/>
              <a:ext cx="162586" cy="159996"/>
            </a:xfrm>
            <a:custGeom>
              <a:avLst/>
              <a:gdLst/>
              <a:ahLst/>
              <a:cxnLst/>
              <a:rect l="l" t="t" r="r" b="b"/>
              <a:pathLst>
                <a:path w="7661" h="7539" fill="none" extrusionOk="0">
                  <a:moveTo>
                    <a:pt x="730" y="4104"/>
                  </a:moveTo>
                  <a:lnTo>
                    <a:pt x="730" y="7538"/>
                  </a:lnTo>
                  <a:lnTo>
                    <a:pt x="6992" y="7538"/>
                  </a:lnTo>
                  <a:lnTo>
                    <a:pt x="6992" y="4104"/>
                  </a:lnTo>
                  <a:lnTo>
                    <a:pt x="7387" y="4104"/>
                  </a:lnTo>
                  <a:cubicBezTo>
                    <a:pt x="7569" y="4104"/>
                    <a:pt x="7660" y="3921"/>
                    <a:pt x="7539" y="3800"/>
                  </a:cubicBezTo>
                  <a:lnTo>
                    <a:pt x="3891" y="0"/>
                  </a:lnTo>
                  <a:lnTo>
                    <a:pt x="122" y="3800"/>
                  </a:lnTo>
                  <a:cubicBezTo>
                    <a:pt x="0" y="3921"/>
                    <a:pt x="92" y="4104"/>
                    <a:pt x="274" y="4104"/>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18"/>
            <p:cNvSpPr/>
            <p:nvPr/>
          </p:nvSpPr>
          <p:spPr>
            <a:xfrm>
              <a:off x="3886397" y="2749458"/>
              <a:ext cx="24533" cy="40662"/>
            </a:xfrm>
            <a:custGeom>
              <a:avLst/>
              <a:gdLst/>
              <a:ahLst/>
              <a:cxnLst/>
              <a:rect l="l" t="t" r="r" b="b"/>
              <a:pathLst>
                <a:path w="1156" h="1916" fill="none" extrusionOk="0">
                  <a:moveTo>
                    <a:pt x="0" y="1"/>
                  </a:moveTo>
                  <a:lnTo>
                    <a:pt x="0" y="396"/>
                  </a:lnTo>
                  <a:lnTo>
                    <a:pt x="122" y="396"/>
                  </a:lnTo>
                  <a:lnTo>
                    <a:pt x="122" y="1916"/>
                  </a:lnTo>
                  <a:lnTo>
                    <a:pt x="1034" y="1034"/>
                  </a:lnTo>
                  <a:lnTo>
                    <a:pt x="1034" y="396"/>
                  </a:lnTo>
                  <a:lnTo>
                    <a:pt x="1155" y="396"/>
                  </a:lnTo>
                  <a:lnTo>
                    <a:pt x="1155" y="1"/>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18"/>
            <p:cNvSpPr/>
            <p:nvPr/>
          </p:nvSpPr>
          <p:spPr>
            <a:xfrm>
              <a:off x="3921881" y="2835261"/>
              <a:ext cx="40641" cy="60654"/>
            </a:xfrm>
            <a:custGeom>
              <a:avLst/>
              <a:gdLst/>
              <a:ahLst/>
              <a:cxnLst/>
              <a:rect l="l" t="t" r="r" b="b"/>
              <a:pathLst>
                <a:path w="1915" h="2858" fill="none" extrusionOk="0">
                  <a:moveTo>
                    <a:pt x="0" y="0"/>
                  </a:moveTo>
                  <a:lnTo>
                    <a:pt x="1915" y="0"/>
                  </a:lnTo>
                  <a:lnTo>
                    <a:pt x="1915" y="2857"/>
                  </a:lnTo>
                  <a:lnTo>
                    <a:pt x="0" y="2857"/>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18"/>
            <p:cNvSpPr/>
            <p:nvPr/>
          </p:nvSpPr>
          <p:spPr>
            <a:xfrm>
              <a:off x="3932832" y="2803003"/>
              <a:ext cx="19376" cy="19376"/>
            </a:xfrm>
            <a:custGeom>
              <a:avLst/>
              <a:gdLst/>
              <a:ahLst/>
              <a:cxnLst/>
              <a:rect l="l" t="t" r="r" b="b"/>
              <a:pathLst>
                <a:path w="913" h="913" fill="none" extrusionOk="0">
                  <a:moveTo>
                    <a:pt x="639" y="912"/>
                  </a:moveTo>
                  <a:lnTo>
                    <a:pt x="244" y="912"/>
                  </a:lnTo>
                  <a:cubicBezTo>
                    <a:pt x="92" y="912"/>
                    <a:pt x="1" y="791"/>
                    <a:pt x="1" y="669"/>
                  </a:cubicBezTo>
                  <a:lnTo>
                    <a:pt x="1" y="244"/>
                  </a:lnTo>
                  <a:cubicBezTo>
                    <a:pt x="1" y="122"/>
                    <a:pt x="92" y="0"/>
                    <a:pt x="244" y="0"/>
                  </a:cubicBezTo>
                  <a:lnTo>
                    <a:pt x="639" y="0"/>
                  </a:lnTo>
                  <a:cubicBezTo>
                    <a:pt x="791" y="0"/>
                    <a:pt x="913" y="122"/>
                    <a:pt x="913" y="244"/>
                  </a:cubicBezTo>
                  <a:lnTo>
                    <a:pt x="913" y="669"/>
                  </a:lnTo>
                  <a:cubicBezTo>
                    <a:pt x="913" y="791"/>
                    <a:pt x="791" y="912"/>
                    <a:pt x="639" y="912"/>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18"/>
            <p:cNvSpPr/>
            <p:nvPr/>
          </p:nvSpPr>
          <p:spPr>
            <a:xfrm>
              <a:off x="4525661" y="1957965"/>
              <a:ext cx="1249517" cy="977296"/>
            </a:xfrm>
            <a:custGeom>
              <a:avLst/>
              <a:gdLst/>
              <a:ahLst/>
              <a:cxnLst/>
              <a:rect l="l" t="t" r="r" b="b"/>
              <a:pathLst>
                <a:path w="58877" h="46050" extrusionOk="0">
                  <a:moveTo>
                    <a:pt x="56962" y="46050"/>
                  </a:moveTo>
                  <a:lnTo>
                    <a:pt x="1885" y="46050"/>
                  </a:lnTo>
                  <a:cubicBezTo>
                    <a:pt x="852" y="46050"/>
                    <a:pt x="0" y="45198"/>
                    <a:pt x="0" y="44135"/>
                  </a:cubicBezTo>
                  <a:lnTo>
                    <a:pt x="0" y="1915"/>
                  </a:lnTo>
                  <a:cubicBezTo>
                    <a:pt x="0" y="851"/>
                    <a:pt x="852" y="0"/>
                    <a:pt x="1885" y="0"/>
                  </a:cubicBezTo>
                  <a:lnTo>
                    <a:pt x="56962" y="0"/>
                  </a:lnTo>
                  <a:cubicBezTo>
                    <a:pt x="58026" y="0"/>
                    <a:pt x="58877" y="851"/>
                    <a:pt x="58877" y="1915"/>
                  </a:cubicBezTo>
                  <a:lnTo>
                    <a:pt x="58877" y="44135"/>
                  </a:lnTo>
                  <a:cubicBezTo>
                    <a:pt x="58877" y="45198"/>
                    <a:pt x="58026" y="46050"/>
                    <a:pt x="56962" y="46050"/>
                  </a:cubicBezTo>
                  <a:close/>
                </a:path>
              </a:pathLst>
            </a:custGeom>
            <a:gradFill>
              <a:gsLst>
                <a:gs pos="0">
                  <a:schemeClr val="accent6"/>
                </a:gs>
                <a:gs pos="100000">
                  <a:schemeClr val="accent5"/>
                </a:gs>
              </a:gsLst>
              <a:lin ang="108014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18"/>
            <p:cNvSpPr/>
            <p:nvPr/>
          </p:nvSpPr>
          <p:spPr>
            <a:xfrm>
              <a:off x="4525661" y="1957965"/>
              <a:ext cx="1249517" cy="977296"/>
            </a:xfrm>
            <a:custGeom>
              <a:avLst/>
              <a:gdLst/>
              <a:ahLst/>
              <a:cxnLst/>
              <a:rect l="l" t="t" r="r" b="b"/>
              <a:pathLst>
                <a:path w="58877" h="46050" fill="none" extrusionOk="0">
                  <a:moveTo>
                    <a:pt x="56962" y="46050"/>
                  </a:moveTo>
                  <a:lnTo>
                    <a:pt x="1885" y="46050"/>
                  </a:lnTo>
                  <a:cubicBezTo>
                    <a:pt x="852" y="46050"/>
                    <a:pt x="0" y="45198"/>
                    <a:pt x="0" y="44135"/>
                  </a:cubicBezTo>
                  <a:lnTo>
                    <a:pt x="0" y="1915"/>
                  </a:lnTo>
                  <a:cubicBezTo>
                    <a:pt x="0" y="851"/>
                    <a:pt x="852" y="0"/>
                    <a:pt x="1885" y="0"/>
                  </a:cubicBezTo>
                  <a:lnTo>
                    <a:pt x="56962" y="0"/>
                  </a:lnTo>
                  <a:cubicBezTo>
                    <a:pt x="58026" y="0"/>
                    <a:pt x="58877" y="851"/>
                    <a:pt x="58877" y="1915"/>
                  </a:cubicBezTo>
                  <a:lnTo>
                    <a:pt x="58877" y="44135"/>
                  </a:lnTo>
                  <a:cubicBezTo>
                    <a:pt x="58877" y="45198"/>
                    <a:pt x="58026" y="46050"/>
                    <a:pt x="56962" y="4605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18"/>
            <p:cNvSpPr/>
            <p:nvPr/>
          </p:nvSpPr>
          <p:spPr>
            <a:xfrm>
              <a:off x="4605649" y="2034727"/>
              <a:ext cx="1097288" cy="539943"/>
            </a:xfrm>
            <a:custGeom>
              <a:avLst/>
              <a:gdLst/>
              <a:ahLst/>
              <a:cxnLst/>
              <a:rect l="l" t="t" r="r" b="b"/>
              <a:pathLst>
                <a:path w="51704" h="25442" fill="none" extrusionOk="0">
                  <a:moveTo>
                    <a:pt x="49789" y="25441"/>
                  </a:moveTo>
                  <a:lnTo>
                    <a:pt x="1885" y="25441"/>
                  </a:lnTo>
                  <a:cubicBezTo>
                    <a:pt x="852" y="25441"/>
                    <a:pt x="1" y="24590"/>
                    <a:pt x="1" y="23557"/>
                  </a:cubicBezTo>
                  <a:lnTo>
                    <a:pt x="1" y="1885"/>
                  </a:lnTo>
                  <a:cubicBezTo>
                    <a:pt x="1" y="851"/>
                    <a:pt x="852" y="0"/>
                    <a:pt x="1885" y="0"/>
                  </a:cubicBezTo>
                  <a:lnTo>
                    <a:pt x="49789" y="0"/>
                  </a:lnTo>
                  <a:cubicBezTo>
                    <a:pt x="50853" y="0"/>
                    <a:pt x="51704" y="851"/>
                    <a:pt x="51704" y="1885"/>
                  </a:cubicBezTo>
                  <a:lnTo>
                    <a:pt x="51704" y="23557"/>
                  </a:lnTo>
                  <a:cubicBezTo>
                    <a:pt x="51704" y="24590"/>
                    <a:pt x="50853" y="25441"/>
                    <a:pt x="49789" y="25441"/>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18"/>
            <p:cNvSpPr/>
            <p:nvPr/>
          </p:nvSpPr>
          <p:spPr>
            <a:xfrm>
              <a:off x="4932708" y="2200517"/>
              <a:ext cx="434785" cy="196117"/>
            </a:xfrm>
            <a:custGeom>
              <a:avLst/>
              <a:gdLst/>
              <a:ahLst/>
              <a:cxnLst/>
              <a:rect l="l" t="t" r="r" b="b"/>
              <a:pathLst>
                <a:path w="20487" h="9241" fill="none" extrusionOk="0">
                  <a:moveTo>
                    <a:pt x="0" y="9240"/>
                  </a:moveTo>
                  <a:lnTo>
                    <a:pt x="4955" y="3192"/>
                  </a:lnTo>
                  <a:lnTo>
                    <a:pt x="7629" y="6505"/>
                  </a:lnTo>
                  <a:lnTo>
                    <a:pt x="12949" y="0"/>
                  </a:lnTo>
                  <a:lnTo>
                    <a:pt x="20487" y="9240"/>
                  </a:ln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18"/>
            <p:cNvSpPr/>
            <p:nvPr/>
          </p:nvSpPr>
          <p:spPr>
            <a:xfrm>
              <a:off x="5075260" y="2200517"/>
              <a:ext cx="44525" cy="45161"/>
            </a:xfrm>
            <a:custGeom>
              <a:avLst/>
              <a:gdLst/>
              <a:ahLst/>
              <a:cxnLst/>
              <a:rect l="l" t="t" r="r" b="b"/>
              <a:pathLst>
                <a:path w="2098" h="2128" fill="none" extrusionOk="0">
                  <a:moveTo>
                    <a:pt x="2098" y="1064"/>
                  </a:moveTo>
                  <a:cubicBezTo>
                    <a:pt x="2098" y="486"/>
                    <a:pt x="1642" y="0"/>
                    <a:pt x="1064" y="0"/>
                  </a:cubicBezTo>
                  <a:cubicBezTo>
                    <a:pt x="457" y="0"/>
                    <a:pt x="1" y="486"/>
                    <a:pt x="1" y="1064"/>
                  </a:cubicBezTo>
                  <a:cubicBezTo>
                    <a:pt x="1" y="1641"/>
                    <a:pt x="457" y="2128"/>
                    <a:pt x="1064" y="2128"/>
                  </a:cubicBezTo>
                  <a:cubicBezTo>
                    <a:pt x="1642" y="2128"/>
                    <a:pt x="2098" y="1641"/>
                    <a:pt x="2098" y="1064"/>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18"/>
            <p:cNvSpPr/>
            <p:nvPr/>
          </p:nvSpPr>
          <p:spPr>
            <a:xfrm>
              <a:off x="4605649" y="2637870"/>
              <a:ext cx="222582" cy="222560"/>
            </a:xfrm>
            <a:custGeom>
              <a:avLst/>
              <a:gdLst/>
              <a:ahLst/>
              <a:cxnLst/>
              <a:rect l="l" t="t" r="r" b="b"/>
              <a:pathLst>
                <a:path w="10488" h="10487" fill="none" extrusionOk="0">
                  <a:moveTo>
                    <a:pt x="8603" y="10487"/>
                  </a:moveTo>
                  <a:lnTo>
                    <a:pt x="1885" y="10487"/>
                  </a:lnTo>
                  <a:cubicBezTo>
                    <a:pt x="852" y="10487"/>
                    <a:pt x="1" y="9636"/>
                    <a:pt x="1" y="8602"/>
                  </a:cubicBezTo>
                  <a:lnTo>
                    <a:pt x="1" y="1885"/>
                  </a:lnTo>
                  <a:cubicBezTo>
                    <a:pt x="1" y="851"/>
                    <a:pt x="852" y="0"/>
                    <a:pt x="1885" y="0"/>
                  </a:cubicBezTo>
                  <a:lnTo>
                    <a:pt x="8603" y="0"/>
                  </a:lnTo>
                  <a:cubicBezTo>
                    <a:pt x="9636" y="0"/>
                    <a:pt x="10487" y="851"/>
                    <a:pt x="10487" y="1885"/>
                  </a:cubicBezTo>
                  <a:lnTo>
                    <a:pt x="10487" y="8602"/>
                  </a:lnTo>
                  <a:cubicBezTo>
                    <a:pt x="10487" y="9636"/>
                    <a:pt x="9636" y="10487"/>
                    <a:pt x="8603" y="10487"/>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18"/>
            <p:cNvSpPr/>
            <p:nvPr/>
          </p:nvSpPr>
          <p:spPr>
            <a:xfrm>
              <a:off x="4652105" y="2726241"/>
              <a:ext cx="29690" cy="29690"/>
            </a:xfrm>
            <a:custGeom>
              <a:avLst/>
              <a:gdLst/>
              <a:ahLst/>
              <a:cxnLst/>
              <a:rect l="l" t="t" r="r" b="b"/>
              <a:pathLst>
                <a:path w="1399" h="1399" fill="none" extrusionOk="0">
                  <a:moveTo>
                    <a:pt x="1398" y="700"/>
                  </a:moveTo>
                  <a:cubicBezTo>
                    <a:pt x="1398" y="304"/>
                    <a:pt x="1094" y="0"/>
                    <a:pt x="699" y="0"/>
                  </a:cubicBezTo>
                  <a:cubicBezTo>
                    <a:pt x="334" y="0"/>
                    <a:pt x="0" y="304"/>
                    <a:pt x="0" y="700"/>
                  </a:cubicBezTo>
                  <a:cubicBezTo>
                    <a:pt x="0" y="1095"/>
                    <a:pt x="334" y="1399"/>
                    <a:pt x="699" y="1399"/>
                  </a:cubicBezTo>
                  <a:cubicBezTo>
                    <a:pt x="1094" y="1399"/>
                    <a:pt x="1398" y="1095"/>
                    <a:pt x="1398"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18"/>
            <p:cNvSpPr/>
            <p:nvPr/>
          </p:nvSpPr>
          <p:spPr>
            <a:xfrm>
              <a:off x="4702402" y="2726241"/>
              <a:ext cx="29711" cy="29690"/>
            </a:xfrm>
            <a:custGeom>
              <a:avLst/>
              <a:gdLst/>
              <a:ahLst/>
              <a:cxnLst/>
              <a:rect l="l" t="t" r="r" b="b"/>
              <a:pathLst>
                <a:path w="1400" h="1399" fill="none" extrusionOk="0">
                  <a:moveTo>
                    <a:pt x="1399" y="700"/>
                  </a:moveTo>
                  <a:cubicBezTo>
                    <a:pt x="1399" y="304"/>
                    <a:pt x="1065" y="0"/>
                    <a:pt x="700" y="0"/>
                  </a:cubicBezTo>
                  <a:cubicBezTo>
                    <a:pt x="305" y="0"/>
                    <a:pt x="1" y="304"/>
                    <a:pt x="1" y="700"/>
                  </a:cubicBezTo>
                  <a:cubicBezTo>
                    <a:pt x="1" y="1095"/>
                    <a:pt x="305" y="1399"/>
                    <a:pt x="700" y="1399"/>
                  </a:cubicBezTo>
                  <a:cubicBezTo>
                    <a:pt x="1065" y="1399"/>
                    <a:pt x="1399" y="1095"/>
                    <a:pt x="1399"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18"/>
            <p:cNvSpPr/>
            <p:nvPr/>
          </p:nvSpPr>
          <p:spPr>
            <a:xfrm>
              <a:off x="4752084" y="2726241"/>
              <a:ext cx="29690" cy="29690"/>
            </a:xfrm>
            <a:custGeom>
              <a:avLst/>
              <a:gdLst/>
              <a:ahLst/>
              <a:cxnLst/>
              <a:rect l="l" t="t" r="r" b="b"/>
              <a:pathLst>
                <a:path w="1399" h="1399" fill="none" extrusionOk="0">
                  <a:moveTo>
                    <a:pt x="1399" y="700"/>
                  </a:moveTo>
                  <a:cubicBezTo>
                    <a:pt x="1399" y="304"/>
                    <a:pt x="1095" y="0"/>
                    <a:pt x="699" y="0"/>
                  </a:cubicBezTo>
                  <a:cubicBezTo>
                    <a:pt x="304" y="0"/>
                    <a:pt x="0" y="304"/>
                    <a:pt x="0" y="700"/>
                  </a:cubicBezTo>
                  <a:cubicBezTo>
                    <a:pt x="0" y="1095"/>
                    <a:pt x="304" y="1399"/>
                    <a:pt x="699" y="1399"/>
                  </a:cubicBezTo>
                  <a:cubicBezTo>
                    <a:pt x="1095" y="1399"/>
                    <a:pt x="1399" y="1095"/>
                    <a:pt x="1399"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18"/>
            <p:cNvSpPr/>
            <p:nvPr/>
          </p:nvSpPr>
          <p:spPr>
            <a:xfrm>
              <a:off x="4905607" y="2661088"/>
              <a:ext cx="797329" cy="21"/>
            </a:xfrm>
            <a:custGeom>
              <a:avLst/>
              <a:gdLst/>
              <a:ahLst/>
              <a:cxnLst/>
              <a:rect l="l" t="t" r="r" b="b"/>
              <a:pathLst>
                <a:path w="37570" h="1" fill="none" extrusionOk="0">
                  <a:moveTo>
                    <a:pt x="1" y="0"/>
                  </a:moveTo>
                  <a:lnTo>
                    <a:pt x="3757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18"/>
            <p:cNvSpPr/>
            <p:nvPr/>
          </p:nvSpPr>
          <p:spPr>
            <a:xfrm>
              <a:off x="4905607" y="2749458"/>
              <a:ext cx="797329" cy="21"/>
            </a:xfrm>
            <a:custGeom>
              <a:avLst/>
              <a:gdLst/>
              <a:ahLst/>
              <a:cxnLst/>
              <a:rect l="l" t="t" r="r" b="b"/>
              <a:pathLst>
                <a:path w="37570" h="1" fill="none" extrusionOk="0">
                  <a:moveTo>
                    <a:pt x="1" y="1"/>
                  </a:moveTo>
                  <a:lnTo>
                    <a:pt x="37570"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18"/>
            <p:cNvSpPr/>
            <p:nvPr/>
          </p:nvSpPr>
          <p:spPr>
            <a:xfrm>
              <a:off x="4905607" y="2837192"/>
              <a:ext cx="661229" cy="21"/>
            </a:xfrm>
            <a:custGeom>
              <a:avLst/>
              <a:gdLst/>
              <a:ahLst/>
              <a:cxnLst/>
              <a:rect l="l" t="t" r="r" b="b"/>
              <a:pathLst>
                <a:path w="31157" h="1" fill="none" extrusionOk="0">
                  <a:moveTo>
                    <a:pt x="1" y="0"/>
                  </a:moveTo>
                  <a:lnTo>
                    <a:pt x="31156"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18"/>
            <p:cNvSpPr/>
            <p:nvPr/>
          </p:nvSpPr>
          <p:spPr>
            <a:xfrm>
              <a:off x="5965501" y="3249609"/>
              <a:ext cx="731507" cy="21"/>
            </a:xfrm>
            <a:custGeom>
              <a:avLst/>
              <a:gdLst/>
              <a:ahLst/>
              <a:cxnLst/>
              <a:rect l="l" t="t" r="r" b="b"/>
              <a:pathLst>
                <a:path w="11065" h="1" fill="none" extrusionOk="0">
                  <a:moveTo>
                    <a:pt x="0" y="0"/>
                  </a:moveTo>
                  <a:lnTo>
                    <a:pt x="1106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18"/>
            <p:cNvSpPr/>
            <p:nvPr/>
          </p:nvSpPr>
          <p:spPr>
            <a:xfrm>
              <a:off x="5416843" y="1897502"/>
              <a:ext cx="1280165" cy="21"/>
            </a:xfrm>
            <a:custGeom>
              <a:avLst/>
              <a:gdLst/>
              <a:ahLst/>
              <a:cxnLst/>
              <a:rect l="l" t="t" r="r" b="b"/>
              <a:pathLst>
                <a:path w="11065" h="1" fill="none" extrusionOk="0">
                  <a:moveTo>
                    <a:pt x="0" y="0"/>
                  </a:moveTo>
                  <a:lnTo>
                    <a:pt x="1106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2255;p118"/>
          <p:cNvSpPr txBox="1"/>
          <p:nvPr/>
        </p:nvSpPr>
        <p:spPr>
          <a:xfrm>
            <a:off x="459117" y="3848211"/>
            <a:ext cx="2043460" cy="659400"/>
          </a:xfrm>
          <a:prstGeom prst="rect">
            <a:avLst/>
          </a:prstGeom>
          <a:noFill/>
          <a:ln>
            <a:noFill/>
          </a:ln>
        </p:spPr>
        <p:txBody>
          <a:bodyPr spcFirstLastPara="1" wrap="square" lIns="91425" tIns="91425" rIns="91425" bIns="91425" anchor="t" anchorCtr="0">
            <a:noAutofit/>
          </a:bodyPr>
          <a:lstStyle/>
          <a:p>
            <a:pPr lvl="0"/>
            <a:r>
              <a:rPr lang="vi-VN" sz="1600" dirty="0" smtClean="0">
                <a:solidFill>
                  <a:srgbClr val="273238"/>
                </a:solidFill>
                <a:latin typeface="Quicksand"/>
                <a:ea typeface="Quicksand"/>
                <a:cs typeface="Quicksand"/>
                <a:sym typeface="Quicksand"/>
              </a:rPr>
              <a:t>Xây </a:t>
            </a:r>
            <a:r>
              <a:rPr lang="vi-VN" sz="1600" dirty="0">
                <a:solidFill>
                  <a:srgbClr val="273238"/>
                </a:solidFill>
                <a:latin typeface="Quicksand"/>
                <a:ea typeface="Quicksand"/>
                <a:cs typeface="Quicksand"/>
                <a:sym typeface="Quicksand"/>
              </a:rPr>
              <a:t>dựng website chạy trên nhiều nền tảng, tối ưu hơn tác độ xử lý website.</a:t>
            </a:r>
            <a:endParaRPr sz="1600" dirty="0">
              <a:solidFill>
                <a:srgbClr val="273238"/>
              </a:solidFill>
              <a:latin typeface="Quicksand"/>
              <a:ea typeface="Quicksand"/>
              <a:cs typeface="Quicksand"/>
              <a:sym typeface="Quicksand"/>
            </a:endParaRPr>
          </a:p>
        </p:txBody>
      </p:sp>
      <p:sp>
        <p:nvSpPr>
          <p:cNvPr id="117" name="Google Shape;2422;p120"/>
          <p:cNvSpPr/>
          <p:nvPr/>
        </p:nvSpPr>
        <p:spPr>
          <a:xfrm flipV="1">
            <a:off x="2501679" y="4226771"/>
            <a:ext cx="675985" cy="45719"/>
          </a:xfrm>
          <a:custGeom>
            <a:avLst/>
            <a:gdLst/>
            <a:ahLst/>
            <a:cxnLst/>
            <a:rect l="l" t="t" r="r" b="b"/>
            <a:pathLst>
              <a:path w="11065" h="1" fill="none" extrusionOk="0">
                <a:moveTo>
                  <a:pt x="0" y="0"/>
                </a:moveTo>
                <a:lnTo>
                  <a:pt x="1106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TextBox 113"/>
          <p:cNvSpPr txBox="1"/>
          <p:nvPr/>
        </p:nvSpPr>
        <p:spPr>
          <a:xfrm>
            <a:off x="8106264" y="198536"/>
            <a:ext cx="768159" cy="707886"/>
          </a:xfrm>
          <a:prstGeom prst="rect">
            <a:avLst/>
          </a:prstGeom>
          <a:noFill/>
        </p:spPr>
        <p:txBody>
          <a:bodyPr wrap="none" rtlCol="0">
            <a:spAutoFit/>
          </a:bodyPr>
          <a:lstStyle/>
          <a:p>
            <a:r>
              <a:rPr lang="en-US" sz="4000" b="1" dirty="0" smtClean="0">
                <a:latin typeface="Quicksand" panose="020B0604020202020204" charset="0"/>
              </a:rPr>
              <a:t>22</a:t>
            </a:r>
            <a:endParaRPr lang="en-US" sz="4000" b="1" dirty="0">
              <a:latin typeface="Quicksand" panose="020B0604020202020204" charset="0"/>
            </a:endParaRPr>
          </a:p>
        </p:txBody>
      </p:sp>
    </p:spTree>
    <p:extLst>
      <p:ext uri="{BB962C8B-B14F-4D97-AF65-F5344CB8AC3E}">
        <p14:creationId xmlns:p14="http://schemas.microsoft.com/office/powerpoint/2010/main" val="10878502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60"/>
        <p:cNvGrpSpPr/>
        <p:nvPr/>
      </p:nvGrpSpPr>
      <p:grpSpPr>
        <a:xfrm>
          <a:off x="0" y="0"/>
          <a:ext cx="0" cy="0"/>
          <a:chOff x="0" y="0"/>
          <a:chExt cx="0" cy="0"/>
        </a:xfrm>
      </p:grpSpPr>
      <p:sp>
        <p:nvSpPr>
          <p:cNvPr id="2461" name="Google Shape;2461;p121"/>
          <p:cNvSpPr txBox="1">
            <a:spLocks noGrp="1"/>
          </p:cNvSpPr>
          <p:nvPr>
            <p:ph type="title"/>
          </p:nvPr>
        </p:nvSpPr>
        <p:spPr>
          <a:xfrm>
            <a:off x="713225" y="2605108"/>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smtClean="0"/>
              <a:t>THANKS FOR WATCHING!</a:t>
            </a:r>
            <a:endParaRPr sz="4000" dirty="0"/>
          </a:p>
        </p:txBody>
      </p:sp>
      <p:grpSp>
        <p:nvGrpSpPr>
          <p:cNvPr id="2470" name="Google Shape;2470;p121"/>
          <p:cNvGrpSpPr/>
          <p:nvPr/>
        </p:nvGrpSpPr>
        <p:grpSpPr>
          <a:xfrm rot="1285550">
            <a:off x="1577542" y="1676746"/>
            <a:ext cx="822913" cy="818353"/>
            <a:chOff x="5088175" y="2529243"/>
            <a:chExt cx="822905" cy="818345"/>
          </a:xfrm>
        </p:grpSpPr>
        <p:sp>
          <p:nvSpPr>
            <p:cNvPr id="2471" name="Google Shape;2471;p121"/>
            <p:cNvSpPr/>
            <p:nvPr/>
          </p:nvSpPr>
          <p:spPr>
            <a:xfrm>
              <a:off x="5092588" y="2529243"/>
              <a:ext cx="818492" cy="818345"/>
            </a:xfrm>
            <a:custGeom>
              <a:avLst/>
              <a:gdLst/>
              <a:ahLst/>
              <a:cxnLst/>
              <a:rect l="l" t="t" r="r" b="b"/>
              <a:pathLst>
                <a:path w="5564" h="5563" fill="none" extrusionOk="0">
                  <a:moveTo>
                    <a:pt x="5563" y="2766"/>
                  </a:moveTo>
                  <a:cubicBezTo>
                    <a:pt x="5563" y="4317"/>
                    <a:pt x="4317" y="5563"/>
                    <a:pt x="2767" y="5563"/>
                  </a:cubicBezTo>
                  <a:cubicBezTo>
                    <a:pt x="1217" y="5563"/>
                    <a:pt x="1" y="4317"/>
                    <a:pt x="1" y="2766"/>
                  </a:cubicBezTo>
                  <a:cubicBezTo>
                    <a:pt x="1" y="1247"/>
                    <a:pt x="1217" y="0"/>
                    <a:pt x="2767" y="0"/>
                  </a:cubicBezTo>
                  <a:cubicBezTo>
                    <a:pt x="4317" y="0"/>
                    <a:pt x="5563" y="1247"/>
                    <a:pt x="5563" y="2766"/>
                  </a:cubicBezTo>
                  <a:close/>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21"/>
            <p:cNvSpPr/>
            <p:nvPr/>
          </p:nvSpPr>
          <p:spPr>
            <a:xfrm>
              <a:off x="5499478" y="2529243"/>
              <a:ext cx="147" cy="818345"/>
            </a:xfrm>
            <a:custGeom>
              <a:avLst/>
              <a:gdLst/>
              <a:ahLst/>
              <a:cxnLst/>
              <a:rect l="l" t="t" r="r" b="b"/>
              <a:pathLst>
                <a:path w="1" h="5563" fill="none" extrusionOk="0">
                  <a:moveTo>
                    <a:pt x="1" y="0"/>
                  </a:moveTo>
                  <a:lnTo>
                    <a:pt x="1" y="5563"/>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21"/>
            <p:cNvSpPr/>
            <p:nvPr/>
          </p:nvSpPr>
          <p:spPr>
            <a:xfrm>
              <a:off x="5307213" y="2533656"/>
              <a:ext cx="134307" cy="809519"/>
            </a:xfrm>
            <a:custGeom>
              <a:avLst/>
              <a:gdLst/>
              <a:ahLst/>
              <a:cxnLst/>
              <a:rect l="l" t="t" r="r" b="b"/>
              <a:pathLst>
                <a:path w="913" h="5503" fill="none" extrusionOk="0">
                  <a:moveTo>
                    <a:pt x="913" y="5502"/>
                  </a:moveTo>
                  <a:cubicBezTo>
                    <a:pt x="913" y="5502"/>
                    <a:pt x="1" y="4712"/>
                    <a:pt x="1" y="2736"/>
                  </a:cubicBezTo>
                  <a:cubicBezTo>
                    <a:pt x="1" y="791"/>
                    <a:pt x="913" y="1"/>
                    <a:pt x="913"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21"/>
            <p:cNvSpPr/>
            <p:nvPr/>
          </p:nvSpPr>
          <p:spPr>
            <a:xfrm>
              <a:off x="5562144" y="2533656"/>
              <a:ext cx="134307" cy="809519"/>
            </a:xfrm>
            <a:custGeom>
              <a:avLst/>
              <a:gdLst/>
              <a:ahLst/>
              <a:cxnLst/>
              <a:rect l="l" t="t" r="r" b="b"/>
              <a:pathLst>
                <a:path w="913" h="5503" fill="none" extrusionOk="0">
                  <a:moveTo>
                    <a:pt x="0" y="5502"/>
                  </a:moveTo>
                  <a:cubicBezTo>
                    <a:pt x="0" y="5502"/>
                    <a:pt x="912" y="4712"/>
                    <a:pt x="912" y="2736"/>
                  </a:cubicBezTo>
                  <a:cubicBezTo>
                    <a:pt x="912" y="791"/>
                    <a:pt x="0" y="1"/>
                    <a:pt x="0"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21"/>
            <p:cNvSpPr/>
            <p:nvPr/>
          </p:nvSpPr>
          <p:spPr>
            <a:xfrm>
              <a:off x="5088175" y="2936132"/>
              <a:ext cx="822905" cy="147"/>
            </a:xfrm>
            <a:custGeom>
              <a:avLst/>
              <a:gdLst/>
              <a:ahLst/>
              <a:cxnLst/>
              <a:rect l="l" t="t" r="r" b="b"/>
              <a:pathLst>
                <a:path w="5594" h="1" fill="none" extrusionOk="0">
                  <a:moveTo>
                    <a:pt x="0" y="0"/>
                  </a:moveTo>
                  <a:lnTo>
                    <a:pt x="5593" y="0"/>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21"/>
            <p:cNvSpPr/>
            <p:nvPr/>
          </p:nvSpPr>
          <p:spPr>
            <a:xfrm>
              <a:off x="5191001" y="3128397"/>
              <a:ext cx="626079" cy="67227"/>
            </a:xfrm>
            <a:custGeom>
              <a:avLst/>
              <a:gdLst/>
              <a:ahLst/>
              <a:cxnLst/>
              <a:rect l="l" t="t" r="r" b="b"/>
              <a:pathLst>
                <a:path w="4256" h="457" fill="none" extrusionOk="0">
                  <a:moveTo>
                    <a:pt x="4256" y="456"/>
                  </a:moveTo>
                  <a:cubicBezTo>
                    <a:pt x="3830" y="244"/>
                    <a:pt x="3101" y="0"/>
                    <a:pt x="2098" y="0"/>
                  </a:cubicBezTo>
                  <a:cubicBezTo>
                    <a:pt x="1125" y="0"/>
                    <a:pt x="426" y="213"/>
                    <a:pt x="1" y="456"/>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21"/>
            <p:cNvSpPr/>
            <p:nvPr/>
          </p:nvSpPr>
          <p:spPr>
            <a:xfrm>
              <a:off x="5191001" y="2694735"/>
              <a:ext cx="626079" cy="71640"/>
            </a:xfrm>
            <a:custGeom>
              <a:avLst/>
              <a:gdLst/>
              <a:ahLst/>
              <a:cxnLst/>
              <a:rect l="l" t="t" r="r" b="b"/>
              <a:pathLst>
                <a:path w="4256" h="487" fill="none" extrusionOk="0">
                  <a:moveTo>
                    <a:pt x="1" y="0"/>
                  </a:moveTo>
                  <a:cubicBezTo>
                    <a:pt x="426" y="243"/>
                    <a:pt x="1125" y="486"/>
                    <a:pt x="2159" y="486"/>
                  </a:cubicBezTo>
                  <a:cubicBezTo>
                    <a:pt x="3131" y="486"/>
                    <a:pt x="3830" y="243"/>
                    <a:pt x="4256" y="30"/>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TextBox 25"/>
          <p:cNvSpPr txBox="1"/>
          <p:nvPr/>
        </p:nvSpPr>
        <p:spPr>
          <a:xfrm>
            <a:off x="8106264" y="198536"/>
            <a:ext cx="752129" cy="707886"/>
          </a:xfrm>
          <a:prstGeom prst="rect">
            <a:avLst/>
          </a:prstGeom>
          <a:noFill/>
        </p:spPr>
        <p:txBody>
          <a:bodyPr wrap="none" rtlCol="0">
            <a:spAutoFit/>
          </a:bodyPr>
          <a:lstStyle/>
          <a:p>
            <a:r>
              <a:rPr lang="en-US" sz="4000" b="1" dirty="0" smtClean="0">
                <a:latin typeface="Quicksand" panose="020B0604020202020204" charset="0"/>
              </a:rPr>
              <a:t>23</a:t>
            </a:r>
            <a:endParaRPr lang="en-US" sz="4000" b="1" dirty="0">
              <a:latin typeface="Quicksand" panose="020B0604020202020204" charset="0"/>
            </a:endParaRPr>
          </a:p>
        </p:txBody>
      </p:sp>
    </p:spTree>
    <p:extLst>
      <p:ext uri="{BB962C8B-B14F-4D97-AF65-F5344CB8AC3E}">
        <p14:creationId xmlns:p14="http://schemas.microsoft.com/office/powerpoint/2010/main" val="36782413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93"/>
          <p:cNvSpPr txBox="1">
            <a:spLocks noGrp="1"/>
          </p:cNvSpPr>
          <p:nvPr>
            <p:ph type="title"/>
          </p:nvPr>
        </p:nvSpPr>
        <p:spPr>
          <a:xfrm>
            <a:off x="256438" y="2190335"/>
            <a:ext cx="4251195" cy="75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smtClean="0"/>
              <a:t>1. TỔNG QUAN VỀ ĐỀ TÀI </a:t>
            </a:r>
            <a:endParaRPr sz="4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7633" y="777448"/>
            <a:ext cx="4782783" cy="3581474"/>
          </a:xfrm>
          <a:prstGeom prst="rect">
            <a:avLst/>
          </a:prstGeom>
        </p:spPr>
      </p:pic>
      <p:sp>
        <p:nvSpPr>
          <p:cNvPr id="87" name="TextBox 86"/>
          <p:cNvSpPr txBox="1"/>
          <p:nvPr/>
        </p:nvSpPr>
        <p:spPr>
          <a:xfrm>
            <a:off x="8221675" y="214436"/>
            <a:ext cx="460382" cy="707886"/>
          </a:xfrm>
          <a:prstGeom prst="rect">
            <a:avLst/>
          </a:prstGeom>
          <a:noFill/>
        </p:spPr>
        <p:txBody>
          <a:bodyPr wrap="none" rtlCol="0">
            <a:spAutoFit/>
          </a:bodyPr>
          <a:lstStyle/>
          <a:p>
            <a:r>
              <a:rPr lang="en-US" sz="4000" b="1" dirty="0">
                <a:latin typeface="Quicksand" panose="020B0604020202020204" charset="0"/>
              </a:rPr>
              <a:t>3</a:t>
            </a:r>
            <a:endParaRPr lang="en-US" sz="4000" b="1" dirty="0">
              <a:latin typeface="Quicksand" panose="020B060402020202020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49" name="Google Shape;1349;p88"/>
          <p:cNvSpPr txBox="1">
            <a:spLocks noGrp="1"/>
          </p:cNvSpPr>
          <p:nvPr>
            <p:ph type="subTitle" idx="1"/>
          </p:nvPr>
        </p:nvSpPr>
        <p:spPr>
          <a:xfrm>
            <a:off x="430363" y="1000106"/>
            <a:ext cx="8283224" cy="3275100"/>
          </a:xfrm>
          <a:prstGeom prst="rect">
            <a:avLst/>
          </a:prstGeom>
        </p:spPr>
        <p:txBody>
          <a:bodyPr spcFirstLastPara="1" wrap="square" lIns="91425" tIns="91425" rIns="91425" bIns="91425" anchor="t" anchorCtr="0">
            <a:noAutofit/>
          </a:bodyPr>
          <a:lstStyle/>
          <a:p>
            <a:pPr marL="0" lvl="0" indent="0" algn="just">
              <a:lnSpc>
                <a:spcPct val="150000"/>
              </a:lnSpc>
              <a:buClr>
                <a:srgbClr val="000000"/>
              </a:buClr>
              <a:buSzPts val="440"/>
              <a:buNone/>
            </a:pPr>
            <a:r>
              <a:rPr lang="vi-VN" sz="2000" dirty="0"/>
              <a:t>Xuất phát từ thực tiễn, cùng với nhu cầu tìm kiếm các sản phẩm tiêu dùng, mỹ phẩm, ăn uống. Con người cũng quan tâm hơn đến việc sử dụng các sản phẩm sách và thiết bị học tập để giúp cuộc sống trở nên tiện lợi hơn. Kết hợp với niềm đam mê tri thức, sách và thiết bị học tập, ý thức bản thân phải làm điều gì đó để giúp mọi người dễ dàng hơn trong việc tìm mua những sản phẩm sách và thiết bị học tập như: sách hướng dẫn, sách giải trí, balo,.... Đó là lý do nhóm chọn đề tài “Xây dựng website bán </a:t>
            </a:r>
            <a:r>
              <a:rPr lang="vi-VN" sz="2000" dirty="0" smtClean="0"/>
              <a:t>sác</a:t>
            </a:r>
            <a:r>
              <a:rPr lang="en-US" sz="2000" dirty="0" smtClean="0"/>
              <a:t>h </a:t>
            </a:r>
            <a:r>
              <a:rPr lang="en-US" sz="2000" dirty="0" err="1" smtClean="0"/>
              <a:t>và</a:t>
            </a:r>
            <a:r>
              <a:rPr lang="en-US" sz="2000" dirty="0" smtClean="0"/>
              <a:t> </a:t>
            </a:r>
            <a:r>
              <a:rPr lang="en-US" sz="2000" dirty="0" err="1" smtClean="0"/>
              <a:t>thiết</a:t>
            </a:r>
            <a:r>
              <a:rPr lang="en-US" sz="2000" dirty="0" smtClean="0"/>
              <a:t> </a:t>
            </a:r>
            <a:r>
              <a:rPr lang="en-US" sz="2000" dirty="0" err="1" smtClean="0"/>
              <a:t>bị</a:t>
            </a:r>
            <a:r>
              <a:rPr lang="en-US" sz="2000" dirty="0" smtClean="0"/>
              <a:t> </a:t>
            </a:r>
            <a:r>
              <a:rPr lang="en-US" sz="2000" dirty="0" err="1" smtClean="0"/>
              <a:t>học</a:t>
            </a:r>
            <a:r>
              <a:rPr lang="en-US" sz="2000" dirty="0" smtClean="0"/>
              <a:t> </a:t>
            </a:r>
            <a:r>
              <a:rPr lang="en-US" sz="2000" dirty="0" err="1" smtClean="0"/>
              <a:t>tập</a:t>
            </a:r>
            <a:r>
              <a:rPr lang="en-US" sz="2000" dirty="0" smtClean="0"/>
              <a:t>”</a:t>
            </a:r>
            <a:endParaRPr sz="2000" dirty="0"/>
          </a:p>
        </p:txBody>
      </p:sp>
      <p:sp>
        <p:nvSpPr>
          <p:cNvPr id="1350" name="Google Shape;1350;p88"/>
          <p:cNvSpPr txBox="1">
            <a:spLocks noGrp="1"/>
          </p:cNvSpPr>
          <p:nvPr>
            <p:ph type="title"/>
          </p:nvPr>
        </p:nvSpPr>
        <p:spPr>
          <a:xfrm>
            <a:off x="713225" y="385431"/>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accent4">
                    <a:lumMod val="50000"/>
                  </a:schemeClr>
                </a:solidFill>
              </a:rPr>
              <a:t>LÝ DO CHỌN ĐỀ TÀI </a:t>
            </a:r>
            <a:endParaRPr dirty="0">
              <a:solidFill>
                <a:schemeClr val="accent4">
                  <a:lumMod val="50000"/>
                </a:schemeClr>
              </a:solidFill>
            </a:endParaRPr>
          </a:p>
        </p:txBody>
      </p:sp>
      <p:grpSp>
        <p:nvGrpSpPr>
          <p:cNvPr id="1351" name="Google Shape;1351;p88"/>
          <p:cNvGrpSpPr/>
          <p:nvPr/>
        </p:nvGrpSpPr>
        <p:grpSpPr>
          <a:xfrm rot="-608266">
            <a:off x="615603" y="252146"/>
            <a:ext cx="692367" cy="692431"/>
            <a:chOff x="4231275" y="1599750"/>
            <a:chExt cx="692428" cy="692493"/>
          </a:xfrm>
        </p:grpSpPr>
        <p:sp>
          <p:nvSpPr>
            <p:cNvPr id="1352" name="Google Shape;1352;p88"/>
            <p:cNvSpPr/>
            <p:nvPr/>
          </p:nvSpPr>
          <p:spPr>
            <a:xfrm>
              <a:off x="4231275" y="1599750"/>
              <a:ext cx="692428" cy="692493"/>
            </a:xfrm>
            <a:custGeom>
              <a:avLst/>
              <a:gdLst/>
              <a:ahLst/>
              <a:cxnLst/>
              <a:rect l="l" t="t" r="r" b="b"/>
              <a:pathLst>
                <a:path w="8177" h="8178" fill="none" extrusionOk="0">
                  <a:moveTo>
                    <a:pt x="7721" y="3223"/>
                  </a:moveTo>
                  <a:cubicBezTo>
                    <a:pt x="8177" y="5229"/>
                    <a:pt x="6961" y="7235"/>
                    <a:pt x="4955" y="7721"/>
                  </a:cubicBezTo>
                  <a:cubicBezTo>
                    <a:pt x="2949" y="8177"/>
                    <a:pt x="943" y="6961"/>
                    <a:pt x="487" y="4955"/>
                  </a:cubicBezTo>
                  <a:cubicBezTo>
                    <a:pt x="0" y="2949"/>
                    <a:pt x="1247" y="943"/>
                    <a:pt x="3222" y="457"/>
                  </a:cubicBezTo>
                  <a:cubicBezTo>
                    <a:pt x="5229" y="1"/>
                    <a:pt x="7235" y="1247"/>
                    <a:pt x="7721" y="3223"/>
                  </a:cubicBezTo>
                  <a:close/>
                </a:path>
              </a:pathLst>
            </a:custGeom>
            <a:noFill/>
            <a:ln w="9525" cap="flat" cmpd="sng">
              <a:solidFill>
                <a:schemeClr val="accent5"/>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8"/>
            <p:cNvSpPr/>
            <p:nvPr/>
          </p:nvSpPr>
          <p:spPr>
            <a:xfrm>
              <a:off x="4411473" y="1759369"/>
              <a:ext cx="332115" cy="342351"/>
            </a:xfrm>
            <a:custGeom>
              <a:avLst/>
              <a:gdLst/>
              <a:ahLst/>
              <a:cxnLst/>
              <a:rect l="l" t="t" r="r" b="b"/>
              <a:pathLst>
                <a:path w="3922" h="4043" fill="none" extrusionOk="0">
                  <a:moveTo>
                    <a:pt x="3921" y="4043"/>
                  </a:moveTo>
                  <a:cubicBezTo>
                    <a:pt x="3921" y="3161"/>
                    <a:pt x="3344" y="2219"/>
                    <a:pt x="2523" y="1915"/>
                  </a:cubicBezTo>
                  <a:cubicBezTo>
                    <a:pt x="2827" y="1733"/>
                    <a:pt x="3009" y="1399"/>
                    <a:pt x="3009" y="1034"/>
                  </a:cubicBezTo>
                  <a:cubicBezTo>
                    <a:pt x="3009" y="456"/>
                    <a:pt x="2553" y="0"/>
                    <a:pt x="1976" y="0"/>
                  </a:cubicBezTo>
                  <a:cubicBezTo>
                    <a:pt x="1398" y="0"/>
                    <a:pt x="912" y="456"/>
                    <a:pt x="912" y="1034"/>
                  </a:cubicBezTo>
                  <a:cubicBezTo>
                    <a:pt x="912" y="1399"/>
                    <a:pt x="1125" y="1733"/>
                    <a:pt x="1398" y="1915"/>
                  </a:cubicBezTo>
                  <a:cubicBezTo>
                    <a:pt x="608" y="2219"/>
                    <a:pt x="0" y="3161"/>
                    <a:pt x="0" y="4043"/>
                  </a:cubicBezTo>
                  <a:close/>
                </a:path>
              </a:pathLst>
            </a:custGeom>
            <a:noFill/>
            <a:ln w="9525" cap="flat" cmpd="sng">
              <a:solidFill>
                <a:schemeClr val="accent5"/>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extBox 6"/>
          <p:cNvSpPr txBox="1"/>
          <p:nvPr/>
        </p:nvSpPr>
        <p:spPr>
          <a:xfrm>
            <a:off x="8221675" y="214436"/>
            <a:ext cx="486030" cy="707886"/>
          </a:xfrm>
          <a:prstGeom prst="rect">
            <a:avLst/>
          </a:prstGeom>
          <a:noFill/>
        </p:spPr>
        <p:txBody>
          <a:bodyPr wrap="none" rtlCol="0">
            <a:spAutoFit/>
          </a:bodyPr>
          <a:lstStyle/>
          <a:p>
            <a:r>
              <a:rPr lang="en-US" sz="4000" b="1" dirty="0" smtClean="0">
                <a:latin typeface="Quicksand" panose="020B0604020202020204" charset="0"/>
              </a:rPr>
              <a:t>4</a:t>
            </a:r>
            <a:endParaRPr lang="en-US" sz="4000" b="1" dirty="0">
              <a:latin typeface="Quicksand" panose="020B0604020202020204" charset="0"/>
            </a:endParaRPr>
          </a:p>
        </p:txBody>
      </p:sp>
    </p:spTree>
    <p:extLst>
      <p:ext uri="{BB962C8B-B14F-4D97-AF65-F5344CB8AC3E}">
        <p14:creationId xmlns:p14="http://schemas.microsoft.com/office/powerpoint/2010/main" val="33635782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93"/>
          <p:cNvSpPr txBox="1">
            <a:spLocks noGrp="1"/>
          </p:cNvSpPr>
          <p:nvPr>
            <p:ph type="title"/>
          </p:nvPr>
        </p:nvSpPr>
        <p:spPr>
          <a:xfrm>
            <a:off x="256438" y="2308669"/>
            <a:ext cx="4251195" cy="755700"/>
          </a:xfrm>
          <a:prstGeom prst="rect">
            <a:avLst/>
          </a:prstGeom>
        </p:spPr>
        <p:txBody>
          <a:bodyPr spcFirstLastPara="1" wrap="square" lIns="91425" tIns="91425" rIns="91425" bIns="91425" anchor="ctr" anchorCtr="0">
            <a:noAutofit/>
          </a:bodyPr>
          <a:lstStyle/>
          <a:p>
            <a:r>
              <a:rPr lang="en" sz="4000" dirty="0"/>
              <a:t>2</a:t>
            </a:r>
            <a:r>
              <a:rPr lang="en" sz="4000" dirty="0" smtClean="0"/>
              <a:t>. </a:t>
            </a:r>
            <a:r>
              <a:rPr lang="en-US" sz="4000" dirty="0" smtClean="0"/>
              <a:t>CÔNG NGHỆ SỬ DỤNG </a:t>
            </a:r>
            <a:endParaRPr lang="vi-VN" sz="4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3806" y="1349825"/>
            <a:ext cx="3846301" cy="2436719"/>
          </a:xfrm>
          <a:prstGeom prst="rect">
            <a:avLst/>
          </a:prstGeom>
        </p:spPr>
      </p:pic>
      <p:sp>
        <p:nvSpPr>
          <p:cNvPr id="5" name="TextBox 4"/>
          <p:cNvSpPr txBox="1"/>
          <p:nvPr/>
        </p:nvSpPr>
        <p:spPr>
          <a:xfrm>
            <a:off x="8221675" y="214436"/>
            <a:ext cx="479618" cy="707886"/>
          </a:xfrm>
          <a:prstGeom prst="rect">
            <a:avLst/>
          </a:prstGeom>
          <a:noFill/>
        </p:spPr>
        <p:txBody>
          <a:bodyPr wrap="none" rtlCol="0">
            <a:spAutoFit/>
          </a:bodyPr>
          <a:lstStyle/>
          <a:p>
            <a:r>
              <a:rPr lang="en-US" sz="4000" b="1" dirty="0">
                <a:latin typeface="Quicksand" panose="020B0604020202020204" charset="0"/>
              </a:rPr>
              <a:t>5</a:t>
            </a:r>
            <a:endParaRPr lang="en-US" sz="4000" b="1" dirty="0">
              <a:latin typeface="Quicksand" panose="020B0604020202020204" charset="0"/>
            </a:endParaRPr>
          </a:p>
        </p:txBody>
      </p:sp>
    </p:spTree>
    <p:extLst>
      <p:ext uri="{BB962C8B-B14F-4D97-AF65-F5344CB8AC3E}">
        <p14:creationId xmlns:p14="http://schemas.microsoft.com/office/powerpoint/2010/main" val="20853124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sp>
        <p:nvSpPr>
          <p:cNvPr id="1446" name="Google Shape;1446;p91"/>
          <p:cNvSpPr txBox="1">
            <a:spLocks noGrp="1"/>
          </p:cNvSpPr>
          <p:nvPr>
            <p:ph type="title"/>
          </p:nvPr>
        </p:nvSpPr>
        <p:spPr>
          <a:xfrm>
            <a:off x="710006" y="3239830"/>
            <a:ext cx="7885354" cy="363000"/>
          </a:xfrm>
          <a:prstGeom prst="rect">
            <a:avLst/>
          </a:prstGeom>
        </p:spPr>
        <p:txBody>
          <a:bodyPr spcFirstLastPara="1" wrap="square" lIns="91425" tIns="91425" rIns="91425" bIns="91425" anchor="ctr" anchorCtr="0">
            <a:noAutofit/>
          </a:bodyPr>
          <a:lstStyle/>
          <a:p>
            <a:pPr lvl="0"/>
            <a:r>
              <a:rPr lang="en-US" sz="3200" dirty="0" smtClean="0"/>
              <a:t>2.1 MongoDB </a:t>
            </a:r>
            <a:r>
              <a:rPr lang="en-US" sz="3200" dirty="0"/>
              <a:t>- </a:t>
            </a:r>
            <a:r>
              <a:rPr lang="en-US" sz="3200" dirty="0" err="1"/>
              <a:t>cơ</a:t>
            </a:r>
            <a:r>
              <a:rPr lang="en-US" sz="3200" dirty="0"/>
              <a:t> </a:t>
            </a:r>
            <a:r>
              <a:rPr lang="en-US" sz="3200" dirty="0" err="1"/>
              <a:t>sở</a:t>
            </a:r>
            <a:r>
              <a:rPr lang="en-US" sz="3200" dirty="0"/>
              <a:t> </a:t>
            </a:r>
            <a:r>
              <a:rPr lang="en-US" sz="3200" dirty="0" err="1"/>
              <a:t>dữ</a:t>
            </a:r>
            <a:r>
              <a:rPr lang="en-US" sz="3200" dirty="0"/>
              <a:t> </a:t>
            </a:r>
            <a:r>
              <a:rPr lang="en-US" sz="3200" dirty="0" err="1"/>
              <a:t>liệu</a:t>
            </a:r>
            <a:r>
              <a:rPr lang="en-US" sz="3200" dirty="0"/>
              <a:t> </a:t>
            </a:r>
            <a:r>
              <a:rPr lang="en-US" sz="3200" dirty="0" err="1"/>
              <a:t>tài</a:t>
            </a:r>
            <a:r>
              <a:rPr lang="en-US" sz="3200" dirty="0"/>
              <a:t> </a:t>
            </a:r>
            <a:r>
              <a:rPr lang="en-US" sz="3200" dirty="0" err="1"/>
              <a:t>liệu</a:t>
            </a:r>
            <a:endParaRPr sz="3200" dirty="0"/>
          </a:p>
        </p:txBody>
      </p:sp>
      <p:pic>
        <p:nvPicPr>
          <p:cNvPr id="1026" name="Picture 2" descr="MongoDB là gì? Các khái niệm trong MongoDB - STACKJAV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6132" y="1666300"/>
            <a:ext cx="3349870" cy="909959"/>
          </a:xfrm>
          <a:prstGeom prst="rect">
            <a:avLst/>
          </a:prstGeom>
          <a:noFill/>
          <a:extLst>
            <a:ext uri="{909E8E84-426E-40DD-AFC4-6F175D3DCCD1}">
              <a14:hiddenFill xmlns:a14="http://schemas.microsoft.com/office/drawing/2010/main">
                <a:solidFill>
                  <a:srgbClr val="FFFFFF"/>
                </a:solidFill>
              </a14:hiddenFill>
            </a:ext>
          </a:extLst>
        </p:spPr>
      </p:pic>
      <p:sp>
        <p:nvSpPr>
          <p:cNvPr id="90" name="TextBox 89"/>
          <p:cNvSpPr txBox="1"/>
          <p:nvPr/>
        </p:nvSpPr>
        <p:spPr>
          <a:xfrm>
            <a:off x="8221675" y="214436"/>
            <a:ext cx="468398" cy="707886"/>
          </a:xfrm>
          <a:prstGeom prst="rect">
            <a:avLst/>
          </a:prstGeom>
          <a:noFill/>
        </p:spPr>
        <p:txBody>
          <a:bodyPr wrap="none" rtlCol="0">
            <a:spAutoFit/>
          </a:bodyPr>
          <a:lstStyle/>
          <a:p>
            <a:r>
              <a:rPr lang="en-US" sz="4000" b="1" dirty="0">
                <a:latin typeface="Quicksand" panose="020B0604020202020204" charset="0"/>
              </a:rPr>
              <a:t>6</a:t>
            </a:r>
            <a:endParaRPr lang="en-US" sz="4000" b="1" dirty="0">
              <a:latin typeface="Quicksand" panose="020B0604020202020204"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sp>
        <p:nvSpPr>
          <p:cNvPr id="1446" name="Google Shape;1446;p91"/>
          <p:cNvSpPr txBox="1">
            <a:spLocks noGrp="1"/>
          </p:cNvSpPr>
          <p:nvPr>
            <p:ph type="title"/>
          </p:nvPr>
        </p:nvSpPr>
        <p:spPr>
          <a:xfrm>
            <a:off x="853074" y="3734682"/>
            <a:ext cx="7717500" cy="363000"/>
          </a:xfrm>
          <a:prstGeom prst="rect">
            <a:avLst/>
          </a:prstGeom>
        </p:spPr>
        <p:txBody>
          <a:bodyPr spcFirstLastPara="1" wrap="square" lIns="91425" tIns="91425" rIns="91425" bIns="91425" anchor="ctr" anchorCtr="0">
            <a:noAutofit/>
          </a:bodyPr>
          <a:lstStyle/>
          <a:p>
            <a:pPr lvl="0"/>
            <a:r>
              <a:rPr lang="en-US" sz="3200" dirty="0" smtClean="0"/>
              <a:t>2.2 </a:t>
            </a:r>
            <a:r>
              <a:rPr lang="en-US" dirty="0"/>
              <a:t>Express (.</a:t>
            </a:r>
            <a:r>
              <a:rPr lang="en-US" dirty="0" err="1"/>
              <a:t>js</a:t>
            </a:r>
            <a:r>
              <a:rPr lang="en-US" dirty="0"/>
              <a:t>) - </a:t>
            </a:r>
            <a:r>
              <a:rPr lang="en-US" dirty="0" err="1"/>
              <a:t>Khung</a:t>
            </a:r>
            <a:r>
              <a:rPr lang="en-US" dirty="0"/>
              <a:t> web Node.js</a:t>
            </a:r>
            <a:endParaRPr sz="32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8349" y="1292696"/>
            <a:ext cx="3648928" cy="2183802"/>
          </a:xfrm>
          <a:prstGeom prst="rect">
            <a:avLst/>
          </a:prstGeom>
        </p:spPr>
      </p:pic>
      <p:sp>
        <p:nvSpPr>
          <p:cNvPr id="7" name="TextBox 6"/>
          <p:cNvSpPr txBox="1"/>
          <p:nvPr/>
        </p:nvSpPr>
        <p:spPr>
          <a:xfrm>
            <a:off x="8221675" y="214436"/>
            <a:ext cx="466794" cy="707886"/>
          </a:xfrm>
          <a:prstGeom prst="rect">
            <a:avLst/>
          </a:prstGeom>
          <a:noFill/>
        </p:spPr>
        <p:txBody>
          <a:bodyPr wrap="none" rtlCol="0">
            <a:spAutoFit/>
          </a:bodyPr>
          <a:lstStyle/>
          <a:p>
            <a:r>
              <a:rPr lang="en-US" sz="4000" b="1" dirty="0">
                <a:latin typeface="Quicksand" panose="020B0604020202020204" charset="0"/>
              </a:rPr>
              <a:t>7</a:t>
            </a:r>
            <a:endParaRPr lang="en-US" sz="4000" b="1" dirty="0">
              <a:latin typeface="Quicksand" panose="020B0604020202020204" charset="0"/>
            </a:endParaRPr>
          </a:p>
        </p:txBody>
      </p:sp>
    </p:spTree>
    <p:extLst>
      <p:ext uri="{BB962C8B-B14F-4D97-AF65-F5344CB8AC3E}">
        <p14:creationId xmlns:p14="http://schemas.microsoft.com/office/powerpoint/2010/main" val="21091480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sp>
        <p:nvSpPr>
          <p:cNvPr id="1446" name="Google Shape;1446;p91"/>
          <p:cNvSpPr txBox="1">
            <a:spLocks noGrp="1"/>
          </p:cNvSpPr>
          <p:nvPr>
            <p:ph type="title"/>
          </p:nvPr>
        </p:nvSpPr>
        <p:spPr>
          <a:xfrm>
            <a:off x="925158" y="3562560"/>
            <a:ext cx="7272169" cy="363000"/>
          </a:xfrm>
          <a:prstGeom prst="rect">
            <a:avLst/>
          </a:prstGeom>
        </p:spPr>
        <p:txBody>
          <a:bodyPr spcFirstLastPara="1" wrap="square" lIns="91425" tIns="91425" rIns="91425" bIns="91425" anchor="ctr" anchorCtr="0">
            <a:noAutofit/>
          </a:bodyPr>
          <a:lstStyle/>
          <a:p>
            <a:pPr lvl="0"/>
            <a:r>
              <a:rPr lang="en-US" sz="3200" dirty="0"/>
              <a:t>2.3. React (.</a:t>
            </a:r>
            <a:r>
              <a:rPr lang="en-US" sz="3200" dirty="0" err="1"/>
              <a:t>js</a:t>
            </a:r>
            <a:r>
              <a:rPr lang="en-US" sz="3200" dirty="0"/>
              <a:t>) - </a:t>
            </a:r>
            <a:r>
              <a:rPr lang="en-US" sz="3200" dirty="0" err="1"/>
              <a:t>một</a:t>
            </a:r>
            <a:r>
              <a:rPr lang="en-US" sz="3200" dirty="0"/>
              <a:t> </a:t>
            </a:r>
            <a:r>
              <a:rPr lang="en-US" sz="3200" dirty="0" err="1"/>
              <a:t>khung</a:t>
            </a:r>
            <a:r>
              <a:rPr lang="en-US" sz="3200" dirty="0"/>
              <a:t> JavaScript </a:t>
            </a:r>
            <a:r>
              <a:rPr lang="en-US" sz="3200" dirty="0" err="1"/>
              <a:t>phía</a:t>
            </a:r>
            <a:r>
              <a:rPr lang="en-US" sz="3200" dirty="0"/>
              <a:t> </a:t>
            </a:r>
            <a:r>
              <a:rPr lang="en-US" sz="3200" dirty="0" err="1"/>
              <a:t>máy</a:t>
            </a:r>
            <a:r>
              <a:rPr lang="en-US" sz="3200" dirty="0"/>
              <a:t> </a:t>
            </a:r>
            <a:r>
              <a:rPr lang="en-US" sz="3200" dirty="0" err="1"/>
              <a:t>khách</a:t>
            </a:r>
            <a:endParaRPr sz="3200" dirty="0"/>
          </a:p>
        </p:txBody>
      </p:sp>
      <p:pic>
        <p:nvPicPr>
          <p:cNvPr id="3074" name="Picture 2" descr="JSX trong ReactJs là gì? Chỉ 5 phút hiểu nhanh về JSX"/>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50671" y1="39645" x2="50671" y2="39645"/>
                        <a14:backgroundMark x1="42953" y1="33136" x2="42953" y2="33136"/>
                        <a14:backgroundMark x1="44295" y1="47929" x2="44295" y2="47929"/>
                        <a14:backgroundMark x1="51007" y1="56805" x2="51007" y2="56805"/>
                        <a14:backgroundMark x1="57383" y1="47929" x2="57383" y2="47929"/>
                        <a14:backgroundMark x1="58054" y1="34320" x2="58054" y2="34320"/>
                      </a14:backgroundRemoval>
                    </a14:imgEffect>
                  </a14:imgLayer>
                </a14:imgProps>
              </a:ext>
              <a:ext uri="{28A0092B-C50C-407E-A947-70E740481C1C}">
                <a14:useLocalDpi xmlns:a14="http://schemas.microsoft.com/office/drawing/2010/main" val="0"/>
              </a:ext>
            </a:extLst>
          </a:blip>
          <a:srcRect/>
          <a:stretch>
            <a:fillRect/>
          </a:stretch>
        </p:blipFill>
        <p:spPr bwMode="auto">
          <a:xfrm>
            <a:off x="3088205" y="1317045"/>
            <a:ext cx="2838450" cy="160972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8221675" y="214436"/>
            <a:ext cx="465192" cy="707886"/>
          </a:xfrm>
          <a:prstGeom prst="rect">
            <a:avLst/>
          </a:prstGeom>
          <a:noFill/>
        </p:spPr>
        <p:txBody>
          <a:bodyPr wrap="none" rtlCol="0">
            <a:spAutoFit/>
          </a:bodyPr>
          <a:lstStyle/>
          <a:p>
            <a:r>
              <a:rPr lang="en-US" sz="4000" b="1" dirty="0">
                <a:latin typeface="Quicksand" panose="020B0604020202020204" charset="0"/>
              </a:rPr>
              <a:t>8</a:t>
            </a:r>
            <a:endParaRPr lang="en-US" sz="4000" b="1" dirty="0">
              <a:latin typeface="Quicksand" panose="020B0604020202020204" charset="0"/>
            </a:endParaRPr>
          </a:p>
        </p:txBody>
      </p:sp>
    </p:spTree>
    <p:extLst>
      <p:ext uri="{BB962C8B-B14F-4D97-AF65-F5344CB8AC3E}">
        <p14:creationId xmlns:p14="http://schemas.microsoft.com/office/powerpoint/2010/main" val="5365360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Tập tin:Nodejs logo light.png – Wikipedia tiếng Việt"/>
          <p:cNvPicPr>
            <a:picLocks noChangeAspect="1" noChangeArrowheads="1"/>
          </p:cNvPicPr>
          <p:nvPr/>
        </p:nvPicPr>
        <p:blipFill rotWithShape="1">
          <a:blip r:embed="rId2">
            <a:extLst>
              <a:ext uri="{28A0092B-C50C-407E-A947-70E740481C1C}">
                <a14:useLocalDpi xmlns:a14="http://schemas.microsoft.com/office/drawing/2010/main" val="0"/>
              </a:ext>
            </a:extLst>
          </a:blip>
          <a:srcRect l="5764" t="9589"/>
          <a:stretch/>
        </p:blipFill>
        <p:spPr bwMode="auto">
          <a:xfrm>
            <a:off x="2377440" y="1376978"/>
            <a:ext cx="4667512" cy="1532872"/>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1446;p91"/>
          <p:cNvSpPr txBox="1">
            <a:spLocks noGrp="1"/>
          </p:cNvSpPr>
          <p:nvPr>
            <p:ph type="title"/>
          </p:nvPr>
        </p:nvSpPr>
        <p:spPr>
          <a:xfrm>
            <a:off x="925158" y="3562560"/>
            <a:ext cx="7272169" cy="363000"/>
          </a:xfrm>
          <a:prstGeom prst="rect">
            <a:avLst/>
          </a:prstGeom>
        </p:spPr>
        <p:txBody>
          <a:bodyPr spcFirstLastPara="1" wrap="square" lIns="91425" tIns="91425" rIns="91425" bIns="91425" anchor="ctr" anchorCtr="0">
            <a:noAutofit/>
          </a:bodyPr>
          <a:lstStyle/>
          <a:p>
            <a:pPr lvl="0"/>
            <a:r>
              <a:rPr lang="en-US" sz="3200" dirty="0" smtClean="0"/>
              <a:t>2.4 Node </a:t>
            </a:r>
            <a:r>
              <a:rPr lang="en-US" sz="3200" dirty="0"/>
              <a:t>(.</a:t>
            </a:r>
            <a:r>
              <a:rPr lang="en-US" sz="3200" dirty="0" err="1"/>
              <a:t>js</a:t>
            </a:r>
            <a:r>
              <a:rPr lang="en-US" sz="3200" dirty="0"/>
              <a:t>) - </a:t>
            </a:r>
            <a:r>
              <a:rPr lang="en-US" sz="3200" dirty="0" err="1"/>
              <a:t>máy</a:t>
            </a:r>
            <a:r>
              <a:rPr lang="en-US" sz="3200" dirty="0"/>
              <a:t> </a:t>
            </a:r>
            <a:r>
              <a:rPr lang="en-US" sz="3200" dirty="0" err="1"/>
              <a:t>chủ</a:t>
            </a:r>
            <a:r>
              <a:rPr lang="en-US" sz="3200" dirty="0"/>
              <a:t> web JavaScript </a:t>
            </a:r>
            <a:r>
              <a:rPr lang="en-US" sz="3200" dirty="0" err="1"/>
              <a:t>hàng</a:t>
            </a:r>
            <a:r>
              <a:rPr lang="en-US" sz="3200" dirty="0"/>
              <a:t> </a:t>
            </a:r>
            <a:r>
              <a:rPr lang="en-US" sz="3200" dirty="0" err="1"/>
              <a:t>đầu</a:t>
            </a:r>
            <a:endParaRPr sz="3200" dirty="0"/>
          </a:p>
        </p:txBody>
      </p:sp>
      <p:sp>
        <p:nvSpPr>
          <p:cNvPr id="5" name="TextBox 4"/>
          <p:cNvSpPr txBox="1"/>
          <p:nvPr/>
        </p:nvSpPr>
        <p:spPr>
          <a:xfrm>
            <a:off x="8221675" y="214436"/>
            <a:ext cx="476412" cy="707886"/>
          </a:xfrm>
          <a:prstGeom prst="rect">
            <a:avLst/>
          </a:prstGeom>
          <a:noFill/>
        </p:spPr>
        <p:txBody>
          <a:bodyPr wrap="none" rtlCol="0">
            <a:spAutoFit/>
          </a:bodyPr>
          <a:lstStyle/>
          <a:p>
            <a:r>
              <a:rPr lang="en-US" sz="4000" b="1" dirty="0">
                <a:latin typeface="Quicksand" panose="020B0604020202020204" charset="0"/>
              </a:rPr>
              <a:t>9</a:t>
            </a:r>
            <a:endParaRPr lang="en-US" sz="4000" b="1" dirty="0">
              <a:latin typeface="Quicksand" panose="020B0604020202020204" charset="0"/>
            </a:endParaRPr>
          </a:p>
        </p:txBody>
      </p:sp>
    </p:spTree>
    <p:extLst>
      <p:ext uri="{BB962C8B-B14F-4D97-AF65-F5344CB8AC3E}">
        <p14:creationId xmlns:p14="http://schemas.microsoft.com/office/powerpoint/2010/main" val="477561788"/>
      </p:ext>
    </p:extLst>
  </p:cSld>
  <p:clrMapOvr>
    <a:masterClrMapping/>
  </p:clrMapOvr>
  <p:timing>
    <p:tnLst>
      <p:par>
        <p:cTn id="1" dur="indefinite" restart="never" nodeType="tmRoot"/>
      </p:par>
    </p:tnLst>
  </p:timing>
</p:sld>
</file>

<file path=ppt/theme/theme1.xml><?xml version="1.0" encoding="utf-8"?>
<a:theme xmlns:a="http://schemas.openxmlformats.org/drawingml/2006/main" name="World Usability Day by Slidesgo">
  <a:themeElements>
    <a:clrScheme name="Simple Light">
      <a:dk1>
        <a:srgbClr val="FFFFFF"/>
      </a:dk1>
      <a:lt1>
        <a:srgbClr val="263238"/>
      </a:lt1>
      <a:dk2>
        <a:srgbClr val="595959"/>
      </a:dk2>
      <a:lt2>
        <a:srgbClr val="F3F3F3"/>
      </a:lt2>
      <a:accent1>
        <a:srgbClr val="C52878"/>
      </a:accent1>
      <a:accent2>
        <a:srgbClr val="D36980"/>
      </a:accent2>
      <a:accent3>
        <a:srgbClr val="860CD1"/>
      </a:accent3>
      <a:accent4>
        <a:srgbClr val="63A4D5"/>
      </a:accent4>
      <a:accent5>
        <a:srgbClr val="8BE1E5"/>
      </a:accent5>
      <a:accent6>
        <a:srgbClr val="F7ED8B"/>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677</Words>
  <Application>Microsoft Office PowerPoint</Application>
  <PresentationFormat>On-screen Show (16:9)</PresentationFormat>
  <Paragraphs>91</Paragraphs>
  <Slides>23</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Montserrat Black</vt:lpstr>
      <vt:lpstr>Roboto Condensed Light</vt:lpstr>
      <vt:lpstr>Montserrat</vt:lpstr>
      <vt:lpstr>Quicksand</vt:lpstr>
      <vt:lpstr>World Usability Day by Slidesgo</vt:lpstr>
      <vt:lpstr> XÂY DỰNG WEBSITE BÁN SÁCH VÀ THIẾT BỊ HỌC TẬP </vt:lpstr>
      <vt:lpstr>01</vt:lpstr>
      <vt:lpstr>1. TỔNG QUAN VỀ ĐỀ TÀI </vt:lpstr>
      <vt:lpstr>LÝ DO CHỌN ĐỀ TÀI </vt:lpstr>
      <vt:lpstr>2. CÔNG NGHỆ SỬ DỤNG </vt:lpstr>
      <vt:lpstr>2.1 MongoDB - cơ sở dữ liệu tài liệu</vt:lpstr>
      <vt:lpstr>2.2 Express (.js) - Khung web Node.js</vt:lpstr>
      <vt:lpstr>2.3. React (.js) - một khung JavaScript phía máy khách</vt:lpstr>
      <vt:lpstr>2.4 Node (.js) - máy chủ web JavaScript hàng đầu</vt:lpstr>
      <vt:lpstr>2.5. Redux</vt:lpstr>
      <vt:lpstr>2.6. MongoDB Atlas</vt:lpstr>
      <vt:lpstr>2.7. Postman </vt:lpstr>
      <vt:lpstr>2.8. Heroku, Stripe</vt:lpstr>
      <vt:lpstr>3. CHỨC NĂNG CỦA WEBSITE </vt:lpstr>
      <vt:lpstr>CHỨC NĂNG THEO KHÁCH HÀNG </vt:lpstr>
      <vt:lpstr>CHỨC NĂNG THEO NGƯỜI DÙNG </vt:lpstr>
      <vt:lpstr>CHỨC NĂNG THEO ADMIN </vt:lpstr>
      <vt:lpstr>4. DEMO</vt:lpstr>
      <vt:lpstr>5. KẾT LUẬN</vt:lpstr>
      <vt:lpstr>ƯU ĐIỂM </vt:lpstr>
      <vt:lpstr>NHƯỢC ĐIỂM </vt:lpstr>
      <vt:lpstr>HƯỚNG PHÁT TRIỂN</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WEBSITE BÁN SÁCH VÀ THIẾT BỊ HỌC TẬP</dc:title>
  <dc:creator>Admin</dc:creator>
  <cp:lastModifiedBy>Admin</cp:lastModifiedBy>
  <cp:revision>14</cp:revision>
  <dcterms:modified xsi:type="dcterms:W3CDTF">2021-12-31T05:32:30Z</dcterms:modified>
</cp:coreProperties>
</file>